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0" r:id="rId4"/>
    <p:sldId id="282" r:id="rId5"/>
    <p:sldId id="283" r:id="rId6"/>
    <p:sldId id="262" r:id="rId7"/>
    <p:sldId id="288" r:id="rId8"/>
    <p:sldId id="263" r:id="rId9"/>
    <p:sldId id="278" r:id="rId1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4">
          <p15:clr>
            <a:srgbClr val="A4A3A4"/>
          </p15:clr>
        </p15:guide>
        <p15:guide id="2" pos="38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DD5CB"/>
    <a:srgbClr val="DDD4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B9631B5-78F2-41C9-869B-9F39066F8104}" styleName="中度样式 3 - 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904" autoAdjust="0"/>
  </p:normalViewPr>
  <p:slideViewPr>
    <p:cSldViewPr snapToGrid="0" snapToObjects="1">
      <p:cViewPr varScale="1">
        <p:scale>
          <a:sx n="105" d="100"/>
          <a:sy n="105" d="100"/>
        </p:scale>
        <p:origin x="840" y="184"/>
      </p:cViewPr>
      <p:guideLst>
        <p:guide orient="horz" pos="2284"/>
        <p:guide pos="385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1999" cy="719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876293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48305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895333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348000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06975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79957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063938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887764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289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94915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>
              <a:sym typeface="微软雅黑" pitchFamily="34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07399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微软雅黑" pitchFamily="34" charset="-122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微软雅黑" pitchFamily="34" charset="-122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微软雅黑" pitchFamily="34" charset="-122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微软雅黑" pitchFamily="34" charset="-122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微软雅黑" pitchFamily="34" charset="-122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微软雅黑" pitchFamily="34" charset="-122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微软雅黑" pitchFamily="34" charset="-122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微软雅黑" pitchFamily="34" charset="-122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微软雅黑" pitchFamily="34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7"/>
          <p:cNvSpPr>
            <a:spLocks noChangeArrowheads="1"/>
          </p:cNvSpPr>
          <p:nvPr/>
        </p:nvSpPr>
        <p:spPr bwMode="auto">
          <a:xfrm>
            <a:off x="0" y="2192304"/>
            <a:ext cx="12192000" cy="2599151"/>
          </a:xfrm>
          <a:prstGeom prst="rect">
            <a:avLst/>
          </a:prstGeom>
          <a:blipFill dpi="0" rotWithShape="0">
            <a:blip r:embed="rId2"/>
            <a:srcRect/>
            <a:stretch>
              <a:fillRect b="-81895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170" tIns="46990" rIns="90170" bIns="46990" anchor="ctr"/>
          <a:lstStyle/>
          <a:p>
            <a:pPr algn="ctr">
              <a:defRPr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029" name="文本框 22"/>
          <p:cNvSpPr>
            <a:spLocks noChangeArrowheads="1"/>
          </p:cNvSpPr>
          <p:nvPr/>
        </p:nvSpPr>
        <p:spPr bwMode="auto">
          <a:xfrm>
            <a:off x="1830604" y="3011743"/>
            <a:ext cx="853079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5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马克思主义学院工作汇报</a:t>
            </a:r>
          </a:p>
        </p:txBody>
      </p:sp>
      <p:sp>
        <p:nvSpPr>
          <p:cNvPr id="1030" name="文本框 23"/>
          <p:cNvSpPr>
            <a:spLocks noChangeArrowheads="1"/>
          </p:cNvSpPr>
          <p:nvPr/>
        </p:nvSpPr>
        <p:spPr bwMode="auto">
          <a:xfrm>
            <a:off x="3843382" y="5024708"/>
            <a:ext cx="450523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上海工程技术大学  马克思主义学院</a:t>
            </a:r>
            <a:endParaRPr lang="en-US" altLang="zh-CN" sz="20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      2020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月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25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日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42" y="414979"/>
            <a:ext cx="4686080" cy="95007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57"/>
          <p:cNvGrpSpPr>
            <a:grpSpLocks/>
          </p:cNvGrpSpPr>
          <p:nvPr/>
        </p:nvGrpSpPr>
        <p:grpSpPr bwMode="auto">
          <a:xfrm>
            <a:off x="962025" y="1735138"/>
            <a:ext cx="3698875" cy="3640137"/>
            <a:chOff x="0" y="0"/>
            <a:chExt cx="4846320" cy="4437330"/>
          </a:xfrm>
        </p:grpSpPr>
        <p:sp>
          <p:nvSpPr>
            <p:cNvPr id="2060" name="Freeform 5"/>
            <p:cNvSpPr>
              <a:spLocks noChangeArrowheads="1"/>
            </p:cNvSpPr>
            <p:nvPr/>
          </p:nvSpPr>
          <p:spPr bwMode="auto">
            <a:xfrm>
              <a:off x="400195" y="2192278"/>
              <a:ext cx="4446125" cy="738822"/>
            </a:xfrm>
            <a:custGeom>
              <a:avLst/>
              <a:gdLst>
                <a:gd name="T0" fmla="*/ 4297834 w 1709"/>
                <a:gd name="T1" fmla="*/ 738822 h 284"/>
                <a:gd name="T2" fmla="*/ 148291 w 1709"/>
                <a:gd name="T3" fmla="*/ 738822 h 284"/>
                <a:gd name="T4" fmla="*/ 0 w 1709"/>
                <a:gd name="T5" fmla="*/ 590537 h 284"/>
                <a:gd name="T6" fmla="*/ 0 w 1709"/>
                <a:gd name="T7" fmla="*/ 145683 h 284"/>
                <a:gd name="T8" fmla="*/ 148291 w 1709"/>
                <a:gd name="T9" fmla="*/ 0 h 284"/>
                <a:gd name="T10" fmla="*/ 4297834 w 1709"/>
                <a:gd name="T11" fmla="*/ 0 h 284"/>
                <a:gd name="T12" fmla="*/ 4446125 w 1709"/>
                <a:gd name="T13" fmla="*/ 145683 h 284"/>
                <a:gd name="T14" fmla="*/ 4446125 w 1709"/>
                <a:gd name="T15" fmla="*/ 590537 h 284"/>
                <a:gd name="T16" fmla="*/ 4297834 w 1709"/>
                <a:gd name="T17" fmla="*/ 738822 h 2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09"/>
                <a:gd name="T28" fmla="*/ 0 h 284"/>
                <a:gd name="T29" fmla="*/ 1709 w 1709"/>
                <a:gd name="T30" fmla="*/ 284 h 2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09" h="284">
                  <a:moveTo>
                    <a:pt x="1652" y="284"/>
                  </a:moveTo>
                  <a:cubicBezTo>
                    <a:pt x="57" y="284"/>
                    <a:pt x="57" y="284"/>
                    <a:pt x="57" y="284"/>
                  </a:cubicBezTo>
                  <a:cubicBezTo>
                    <a:pt x="26" y="284"/>
                    <a:pt x="0" y="258"/>
                    <a:pt x="0" y="22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6" y="0"/>
                    <a:pt x="57" y="0"/>
                  </a:cubicBezTo>
                  <a:cubicBezTo>
                    <a:pt x="1652" y="0"/>
                    <a:pt x="1652" y="0"/>
                    <a:pt x="1652" y="0"/>
                  </a:cubicBezTo>
                  <a:cubicBezTo>
                    <a:pt x="1683" y="0"/>
                    <a:pt x="1709" y="25"/>
                    <a:pt x="1709" y="56"/>
                  </a:cubicBezTo>
                  <a:cubicBezTo>
                    <a:pt x="1709" y="227"/>
                    <a:pt x="1709" y="227"/>
                    <a:pt x="1709" y="227"/>
                  </a:cubicBezTo>
                  <a:cubicBezTo>
                    <a:pt x="1709" y="258"/>
                    <a:pt x="1683" y="284"/>
                    <a:pt x="1652" y="284"/>
                  </a:cubicBezTo>
                  <a:close/>
                </a:path>
              </a:pathLst>
            </a:custGeom>
            <a:solidFill>
              <a:srgbClr val="6B9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" name="Rectangle 6"/>
            <p:cNvSpPr>
              <a:spLocks noChangeArrowheads="1"/>
            </p:cNvSpPr>
            <p:nvPr/>
          </p:nvSpPr>
          <p:spPr bwMode="auto">
            <a:xfrm>
              <a:off x="400195" y="2561689"/>
              <a:ext cx="4446125" cy="369411"/>
            </a:xfrm>
            <a:prstGeom prst="rect">
              <a:avLst/>
            </a:prstGeom>
            <a:solidFill>
              <a:srgbClr val="4F7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62" name="Freeform 7"/>
            <p:cNvSpPr>
              <a:spLocks noChangeArrowheads="1"/>
            </p:cNvSpPr>
            <p:nvPr/>
          </p:nvSpPr>
          <p:spPr bwMode="auto">
            <a:xfrm>
              <a:off x="931224" y="2237355"/>
              <a:ext cx="531029" cy="626679"/>
            </a:xfrm>
            <a:custGeom>
              <a:avLst/>
              <a:gdLst>
                <a:gd name="T0" fmla="*/ 484174 w 204"/>
                <a:gd name="T1" fmla="*/ 626679 h 241"/>
                <a:gd name="T2" fmla="*/ 46856 w 204"/>
                <a:gd name="T3" fmla="*/ 626679 h 241"/>
                <a:gd name="T4" fmla="*/ 0 w 204"/>
                <a:gd name="T5" fmla="*/ 579873 h 241"/>
                <a:gd name="T6" fmla="*/ 0 w 204"/>
                <a:gd name="T7" fmla="*/ 44206 h 241"/>
                <a:gd name="T8" fmla="*/ 46856 w 204"/>
                <a:gd name="T9" fmla="*/ 0 h 241"/>
                <a:gd name="T10" fmla="*/ 484174 w 204"/>
                <a:gd name="T11" fmla="*/ 0 h 241"/>
                <a:gd name="T12" fmla="*/ 531029 w 204"/>
                <a:gd name="T13" fmla="*/ 44206 h 241"/>
                <a:gd name="T14" fmla="*/ 531029 w 204"/>
                <a:gd name="T15" fmla="*/ 579873 h 241"/>
                <a:gd name="T16" fmla="*/ 484174 w 204"/>
                <a:gd name="T17" fmla="*/ 626679 h 2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4"/>
                <a:gd name="T28" fmla="*/ 0 h 241"/>
                <a:gd name="T29" fmla="*/ 204 w 204"/>
                <a:gd name="T30" fmla="*/ 241 h 2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4" h="241">
                  <a:moveTo>
                    <a:pt x="186" y="241"/>
                  </a:moveTo>
                  <a:cubicBezTo>
                    <a:pt x="18" y="241"/>
                    <a:pt x="18" y="241"/>
                    <a:pt x="18" y="241"/>
                  </a:cubicBezTo>
                  <a:cubicBezTo>
                    <a:pt x="8" y="241"/>
                    <a:pt x="0" y="233"/>
                    <a:pt x="0" y="22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6" y="0"/>
                    <a:pt x="204" y="8"/>
                    <a:pt x="204" y="17"/>
                  </a:cubicBezTo>
                  <a:cubicBezTo>
                    <a:pt x="204" y="223"/>
                    <a:pt x="204" y="223"/>
                    <a:pt x="204" y="223"/>
                  </a:cubicBezTo>
                  <a:cubicBezTo>
                    <a:pt x="204" y="233"/>
                    <a:pt x="196" y="241"/>
                    <a:pt x="186" y="2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" name="Freeform 8"/>
            <p:cNvSpPr>
              <a:spLocks noChangeArrowheads="1"/>
            </p:cNvSpPr>
            <p:nvPr/>
          </p:nvSpPr>
          <p:spPr bwMode="auto">
            <a:xfrm>
              <a:off x="0" y="2931100"/>
              <a:ext cx="4682504" cy="1134619"/>
            </a:xfrm>
            <a:custGeom>
              <a:avLst/>
              <a:gdLst>
                <a:gd name="T0" fmla="*/ 4461386 w 1800"/>
                <a:gd name="T1" fmla="*/ 1038333 h 436"/>
                <a:gd name="T2" fmla="*/ 4461386 w 1800"/>
                <a:gd name="T3" fmla="*/ 96286 h 436"/>
                <a:gd name="T4" fmla="*/ 4682504 w 1800"/>
                <a:gd name="T5" fmla="*/ 96286 h 436"/>
                <a:gd name="T6" fmla="*/ 4682504 w 1800"/>
                <a:gd name="T7" fmla="*/ 0 h 436"/>
                <a:gd name="T8" fmla="*/ 179496 w 1800"/>
                <a:gd name="T9" fmla="*/ 0 h 436"/>
                <a:gd name="T10" fmla="*/ 0 w 1800"/>
                <a:gd name="T11" fmla="*/ 176959 h 436"/>
                <a:gd name="T12" fmla="*/ 0 w 1800"/>
                <a:gd name="T13" fmla="*/ 957660 h 436"/>
                <a:gd name="T14" fmla="*/ 179496 w 1800"/>
                <a:gd name="T15" fmla="*/ 1134619 h 436"/>
                <a:gd name="T16" fmla="*/ 4682504 w 1800"/>
                <a:gd name="T17" fmla="*/ 1134619 h 436"/>
                <a:gd name="T18" fmla="*/ 4682504 w 1800"/>
                <a:gd name="T19" fmla="*/ 1038333 h 436"/>
                <a:gd name="T20" fmla="*/ 4461386 w 1800"/>
                <a:gd name="T21" fmla="*/ 1038333 h 4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00"/>
                <a:gd name="T34" fmla="*/ 0 h 436"/>
                <a:gd name="T35" fmla="*/ 1800 w 1800"/>
                <a:gd name="T36" fmla="*/ 436 h 4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00" h="436">
                  <a:moveTo>
                    <a:pt x="1715" y="399"/>
                  </a:moveTo>
                  <a:cubicBezTo>
                    <a:pt x="1715" y="37"/>
                    <a:pt x="1715" y="37"/>
                    <a:pt x="1715" y="37"/>
                  </a:cubicBezTo>
                  <a:cubicBezTo>
                    <a:pt x="1800" y="37"/>
                    <a:pt x="1800" y="37"/>
                    <a:pt x="1800" y="37"/>
                  </a:cubicBezTo>
                  <a:cubicBezTo>
                    <a:pt x="1800" y="0"/>
                    <a:pt x="1800" y="0"/>
                    <a:pt x="1800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31" y="0"/>
                    <a:pt x="0" y="30"/>
                    <a:pt x="0" y="68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0" y="405"/>
                    <a:pt x="31" y="436"/>
                    <a:pt x="69" y="436"/>
                  </a:cubicBezTo>
                  <a:cubicBezTo>
                    <a:pt x="1800" y="436"/>
                    <a:pt x="1800" y="436"/>
                    <a:pt x="1800" y="436"/>
                  </a:cubicBezTo>
                  <a:cubicBezTo>
                    <a:pt x="1800" y="399"/>
                    <a:pt x="1800" y="399"/>
                    <a:pt x="1800" y="399"/>
                  </a:cubicBezTo>
                  <a:lnTo>
                    <a:pt x="1715" y="3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4" name="Freeform 9"/>
            <p:cNvSpPr>
              <a:spLocks noChangeArrowheads="1"/>
            </p:cNvSpPr>
            <p:nvPr/>
          </p:nvSpPr>
          <p:spPr bwMode="auto">
            <a:xfrm>
              <a:off x="119839" y="3027851"/>
              <a:ext cx="4446125" cy="941117"/>
            </a:xfrm>
            <a:custGeom>
              <a:avLst/>
              <a:gdLst>
                <a:gd name="T0" fmla="*/ 4446125 w 1709"/>
                <a:gd name="T1" fmla="*/ 0 h 362"/>
                <a:gd name="T2" fmla="*/ 166502 w 1709"/>
                <a:gd name="T3" fmla="*/ 0 h 362"/>
                <a:gd name="T4" fmla="*/ 0 w 1709"/>
                <a:gd name="T5" fmla="*/ 145587 h 362"/>
                <a:gd name="T6" fmla="*/ 0 w 1709"/>
                <a:gd name="T7" fmla="*/ 792931 h 362"/>
                <a:gd name="T8" fmla="*/ 166502 w 1709"/>
                <a:gd name="T9" fmla="*/ 941118 h 362"/>
                <a:gd name="T10" fmla="*/ 4446125 w 1709"/>
                <a:gd name="T11" fmla="*/ 941118 h 362"/>
                <a:gd name="T12" fmla="*/ 4446125 w 1709"/>
                <a:gd name="T13" fmla="*/ 0 h 3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09"/>
                <a:gd name="T22" fmla="*/ 0 h 362"/>
                <a:gd name="T23" fmla="*/ 1709 w 1709"/>
                <a:gd name="T24" fmla="*/ 362 h 3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09" h="362">
                  <a:moveTo>
                    <a:pt x="1709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5"/>
                    <a:pt x="0" y="56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0" y="336"/>
                    <a:pt x="29" y="362"/>
                    <a:pt x="64" y="362"/>
                  </a:cubicBezTo>
                  <a:cubicBezTo>
                    <a:pt x="1709" y="362"/>
                    <a:pt x="1709" y="362"/>
                    <a:pt x="1709" y="362"/>
                  </a:cubicBezTo>
                  <a:lnTo>
                    <a:pt x="17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" name="Rectangle 10"/>
            <p:cNvSpPr>
              <a:spLocks noChangeArrowheads="1"/>
            </p:cNvSpPr>
            <p:nvPr/>
          </p:nvSpPr>
          <p:spPr bwMode="auto">
            <a:xfrm>
              <a:off x="283655" y="3082822"/>
              <a:ext cx="4282309" cy="20890"/>
            </a:xfrm>
            <a:prstGeom prst="rect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>
              <a:off x="283655" y="3155385"/>
              <a:ext cx="4282309" cy="23089"/>
            </a:xfrm>
            <a:prstGeom prst="rect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>
              <a:off x="283655" y="3227948"/>
              <a:ext cx="4282309" cy="23089"/>
            </a:xfrm>
            <a:prstGeom prst="rect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68" name="Rectangle 13"/>
            <p:cNvSpPr>
              <a:spLocks noChangeArrowheads="1"/>
            </p:cNvSpPr>
            <p:nvPr/>
          </p:nvSpPr>
          <p:spPr bwMode="auto">
            <a:xfrm>
              <a:off x="283655" y="3303810"/>
              <a:ext cx="4282309" cy="20890"/>
            </a:xfrm>
            <a:prstGeom prst="rect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69" name="Rectangle 14"/>
            <p:cNvSpPr>
              <a:spLocks noChangeArrowheads="1"/>
            </p:cNvSpPr>
            <p:nvPr/>
          </p:nvSpPr>
          <p:spPr bwMode="auto">
            <a:xfrm>
              <a:off x="283655" y="3376373"/>
              <a:ext cx="4282309" cy="23089"/>
            </a:xfrm>
            <a:prstGeom prst="rect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70" name="Rectangle 15"/>
            <p:cNvSpPr>
              <a:spLocks noChangeArrowheads="1"/>
            </p:cNvSpPr>
            <p:nvPr/>
          </p:nvSpPr>
          <p:spPr bwMode="auto">
            <a:xfrm>
              <a:off x="283655" y="3448935"/>
              <a:ext cx="4282309" cy="24188"/>
            </a:xfrm>
            <a:prstGeom prst="rect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71" name="Rectangle 16"/>
            <p:cNvSpPr>
              <a:spLocks noChangeArrowheads="1"/>
            </p:cNvSpPr>
            <p:nvPr/>
          </p:nvSpPr>
          <p:spPr bwMode="auto">
            <a:xfrm>
              <a:off x="283655" y="3524796"/>
              <a:ext cx="4282309" cy="20890"/>
            </a:xfrm>
            <a:prstGeom prst="rect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72" name="Rectangle 17"/>
            <p:cNvSpPr>
              <a:spLocks noChangeArrowheads="1"/>
            </p:cNvSpPr>
            <p:nvPr/>
          </p:nvSpPr>
          <p:spPr bwMode="auto">
            <a:xfrm>
              <a:off x="283655" y="3597359"/>
              <a:ext cx="4282309" cy="23089"/>
            </a:xfrm>
            <a:prstGeom prst="rect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73" name="Rectangle 18"/>
            <p:cNvSpPr>
              <a:spLocks noChangeArrowheads="1"/>
            </p:cNvSpPr>
            <p:nvPr/>
          </p:nvSpPr>
          <p:spPr bwMode="auto">
            <a:xfrm>
              <a:off x="283655" y="3669922"/>
              <a:ext cx="4282309" cy="24188"/>
            </a:xfrm>
            <a:prstGeom prst="rect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74" name="Rectangle 19"/>
            <p:cNvSpPr>
              <a:spLocks noChangeArrowheads="1"/>
            </p:cNvSpPr>
            <p:nvPr/>
          </p:nvSpPr>
          <p:spPr bwMode="auto">
            <a:xfrm>
              <a:off x="283655" y="3745784"/>
              <a:ext cx="4282309" cy="20890"/>
            </a:xfrm>
            <a:prstGeom prst="rect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75" name="Rectangle 20"/>
            <p:cNvSpPr>
              <a:spLocks noChangeArrowheads="1"/>
            </p:cNvSpPr>
            <p:nvPr/>
          </p:nvSpPr>
          <p:spPr bwMode="auto">
            <a:xfrm>
              <a:off x="283655" y="3818346"/>
              <a:ext cx="4282309" cy="24188"/>
            </a:xfrm>
            <a:prstGeom prst="rect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76" name="Rectangle 21"/>
            <p:cNvSpPr>
              <a:spLocks noChangeArrowheads="1"/>
            </p:cNvSpPr>
            <p:nvPr/>
          </p:nvSpPr>
          <p:spPr bwMode="auto">
            <a:xfrm>
              <a:off x="283655" y="3890909"/>
              <a:ext cx="4282309" cy="24188"/>
            </a:xfrm>
            <a:prstGeom prst="rect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77" name="Freeform 22"/>
            <p:cNvSpPr>
              <a:spLocks noChangeArrowheads="1"/>
            </p:cNvSpPr>
            <p:nvPr/>
          </p:nvSpPr>
          <p:spPr bwMode="auto">
            <a:xfrm>
              <a:off x="283655" y="3473123"/>
              <a:ext cx="683850" cy="964207"/>
            </a:xfrm>
            <a:custGeom>
              <a:avLst/>
              <a:gdLst>
                <a:gd name="T0" fmla="*/ 0 w 622"/>
                <a:gd name="T1" fmla="*/ 0 h 877"/>
                <a:gd name="T2" fmla="*/ 683850 w 622"/>
                <a:gd name="T3" fmla="*/ 0 h 877"/>
                <a:gd name="T4" fmla="*/ 683850 w 622"/>
                <a:gd name="T5" fmla="*/ 964207 h 877"/>
                <a:gd name="T6" fmla="*/ 343024 w 622"/>
                <a:gd name="T7" fmla="*/ 714635 h 877"/>
                <a:gd name="T8" fmla="*/ 0 w 622"/>
                <a:gd name="T9" fmla="*/ 964207 h 877"/>
                <a:gd name="T10" fmla="*/ 0 w 622"/>
                <a:gd name="T11" fmla="*/ 0 h 8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2"/>
                <a:gd name="T19" fmla="*/ 0 h 877"/>
                <a:gd name="T20" fmla="*/ 622 w 622"/>
                <a:gd name="T21" fmla="*/ 877 h 8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2" h="877">
                  <a:moveTo>
                    <a:pt x="0" y="0"/>
                  </a:moveTo>
                  <a:lnTo>
                    <a:pt x="622" y="0"/>
                  </a:lnTo>
                  <a:lnTo>
                    <a:pt x="622" y="877"/>
                  </a:lnTo>
                  <a:lnTo>
                    <a:pt x="312" y="650"/>
                  </a:lnTo>
                  <a:lnTo>
                    <a:pt x="0" y="8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9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" name="Rectangle 23"/>
            <p:cNvSpPr>
              <a:spLocks noChangeArrowheads="1"/>
            </p:cNvSpPr>
            <p:nvPr/>
          </p:nvSpPr>
          <p:spPr bwMode="auto">
            <a:xfrm>
              <a:off x="283655" y="3473123"/>
              <a:ext cx="683850" cy="196800"/>
            </a:xfrm>
            <a:prstGeom prst="rect">
              <a:avLst/>
            </a:prstGeom>
            <a:solidFill>
              <a:srgbClr val="4F7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79" name="Freeform 24"/>
            <p:cNvSpPr>
              <a:spLocks noChangeArrowheads="1"/>
            </p:cNvSpPr>
            <p:nvPr/>
          </p:nvSpPr>
          <p:spPr bwMode="auto">
            <a:xfrm>
              <a:off x="967505" y="2723307"/>
              <a:ext cx="458466" cy="101148"/>
            </a:xfrm>
            <a:custGeom>
              <a:avLst/>
              <a:gdLst>
                <a:gd name="T0" fmla="*/ 408973 w 176"/>
                <a:gd name="T1" fmla="*/ 0 h 39"/>
                <a:gd name="T2" fmla="*/ 49493 w 176"/>
                <a:gd name="T3" fmla="*/ 0 h 39"/>
                <a:gd name="T4" fmla="*/ 0 w 176"/>
                <a:gd name="T5" fmla="*/ 49277 h 39"/>
                <a:gd name="T6" fmla="*/ 0 w 176"/>
                <a:gd name="T7" fmla="*/ 51871 h 39"/>
                <a:gd name="T8" fmla="*/ 49493 w 176"/>
                <a:gd name="T9" fmla="*/ 101148 h 39"/>
                <a:gd name="T10" fmla="*/ 408973 w 176"/>
                <a:gd name="T11" fmla="*/ 101148 h 39"/>
                <a:gd name="T12" fmla="*/ 458466 w 176"/>
                <a:gd name="T13" fmla="*/ 51871 h 39"/>
                <a:gd name="T14" fmla="*/ 458466 w 176"/>
                <a:gd name="T15" fmla="*/ 49277 h 39"/>
                <a:gd name="T16" fmla="*/ 408973 w 176"/>
                <a:gd name="T17" fmla="*/ 0 h 3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6"/>
                <a:gd name="T28" fmla="*/ 0 h 39"/>
                <a:gd name="T29" fmla="*/ 176 w 176"/>
                <a:gd name="T30" fmla="*/ 39 h 3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6" h="39">
                  <a:moveTo>
                    <a:pt x="157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0"/>
                    <a:pt x="9" y="39"/>
                    <a:pt x="19" y="39"/>
                  </a:cubicBezTo>
                  <a:cubicBezTo>
                    <a:pt x="157" y="39"/>
                    <a:pt x="157" y="39"/>
                    <a:pt x="157" y="39"/>
                  </a:cubicBezTo>
                  <a:cubicBezTo>
                    <a:pt x="168" y="39"/>
                    <a:pt x="176" y="30"/>
                    <a:pt x="176" y="20"/>
                  </a:cubicBezTo>
                  <a:cubicBezTo>
                    <a:pt x="176" y="19"/>
                    <a:pt x="176" y="19"/>
                    <a:pt x="176" y="19"/>
                  </a:cubicBezTo>
                  <a:cubicBezTo>
                    <a:pt x="176" y="8"/>
                    <a:pt x="168" y="0"/>
                    <a:pt x="157" y="0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" name="Freeform 25"/>
            <p:cNvSpPr>
              <a:spLocks noChangeArrowheads="1"/>
            </p:cNvSpPr>
            <p:nvPr/>
          </p:nvSpPr>
          <p:spPr bwMode="auto">
            <a:xfrm>
              <a:off x="967505" y="2291228"/>
              <a:ext cx="36282" cy="397996"/>
            </a:xfrm>
            <a:custGeom>
              <a:avLst/>
              <a:gdLst>
                <a:gd name="T0" fmla="*/ 18141 w 14"/>
                <a:gd name="T1" fmla="*/ 397996 h 153"/>
                <a:gd name="T2" fmla="*/ 18141 w 14"/>
                <a:gd name="T3" fmla="*/ 397996 h 153"/>
                <a:gd name="T4" fmla="*/ 0 w 14"/>
                <a:gd name="T5" fmla="*/ 379787 h 153"/>
                <a:gd name="T6" fmla="*/ 0 w 14"/>
                <a:gd name="T7" fmla="*/ 18209 h 153"/>
                <a:gd name="T8" fmla="*/ 18141 w 14"/>
                <a:gd name="T9" fmla="*/ 0 h 153"/>
                <a:gd name="T10" fmla="*/ 18141 w 14"/>
                <a:gd name="T11" fmla="*/ 0 h 153"/>
                <a:gd name="T12" fmla="*/ 36282 w 14"/>
                <a:gd name="T13" fmla="*/ 18209 h 153"/>
                <a:gd name="T14" fmla="*/ 36282 w 14"/>
                <a:gd name="T15" fmla="*/ 379787 h 153"/>
                <a:gd name="T16" fmla="*/ 18141 w 14"/>
                <a:gd name="T17" fmla="*/ 397996 h 1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"/>
                <a:gd name="T28" fmla="*/ 0 h 153"/>
                <a:gd name="T29" fmla="*/ 14 w 14"/>
                <a:gd name="T30" fmla="*/ 153 h 15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" h="153">
                  <a:moveTo>
                    <a:pt x="7" y="153"/>
                  </a:moveTo>
                  <a:cubicBezTo>
                    <a:pt x="7" y="153"/>
                    <a:pt x="7" y="153"/>
                    <a:pt x="7" y="153"/>
                  </a:cubicBezTo>
                  <a:cubicBezTo>
                    <a:pt x="3" y="153"/>
                    <a:pt x="0" y="150"/>
                    <a:pt x="0" y="14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46"/>
                    <a:pt x="14" y="146"/>
                    <a:pt x="14" y="146"/>
                  </a:cubicBezTo>
                  <a:cubicBezTo>
                    <a:pt x="14" y="150"/>
                    <a:pt x="11" y="153"/>
                    <a:pt x="7" y="15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" name="Freeform 26"/>
            <p:cNvSpPr>
              <a:spLocks noChangeArrowheads="1"/>
            </p:cNvSpPr>
            <p:nvPr/>
          </p:nvSpPr>
          <p:spPr bwMode="auto">
            <a:xfrm>
              <a:off x="1053261" y="2291228"/>
              <a:ext cx="36282" cy="397996"/>
            </a:xfrm>
            <a:custGeom>
              <a:avLst/>
              <a:gdLst>
                <a:gd name="T0" fmla="*/ 18141 w 14"/>
                <a:gd name="T1" fmla="*/ 397996 h 153"/>
                <a:gd name="T2" fmla="*/ 18141 w 14"/>
                <a:gd name="T3" fmla="*/ 397996 h 153"/>
                <a:gd name="T4" fmla="*/ 0 w 14"/>
                <a:gd name="T5" fmla="*/ 379787 h 153"/>
                <a:gd name="T6" fmla="*/ 0 w 14"/>
                <a:gd name="T7" fmla="*/ 18209 h 153"/>
                <a:gd name="T8" fmla="*/ 18141 w 14"/>
                <a:gd name="T9" fmla="*/ 0 h 153"/>
                <a:gd name="T10" fmla="*/ 18141 w 14"/>
                <a:gd name="T11" fmla="*/ 0 h 153"/>
                <a:gd name="T12" fmla="*/ 36282 w 14"/>
                <a:gd name="T13" fmla="*/ 18209 h 153"/>
                <a:gd name="T14" fmla="*/ 36282 w 14"/>
                <a:gd name="T15" fmla="*/ 379787 h 153"/>
                <a:gd name="T16" fmla="*/ 18141 w 14"/>
                <a:gd name="T17" fmla="*/ 397996 h 1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"/>
                <a:gd name="T28" fmla="*/ 0 h 153"/>
                <a:gd name="T29" fmla="*/ 14 w 14"/>
                <a:gd name="T30" fmla="*/ 153 h 15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" h="153">
                  <a:moveTo>
                    <a:pt x="7" y="153"/>
                  </a:moveTo>
                  <a:cubicBezTo>
                    <a:pt x="7" y="153"/>
                    <a:pt x="7" y="153"/>
                    <a:pt x="7" y="153"/>
                  </a:cubicBezTo>
                  <a:cubicBezTo>
                    <a:pt x="3" y="153"/>
                    <a:pt x="0" y="150"/>
                    <a:pt x="0" y="14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46"/>
                    <a:pt x="14" y="146"/>
                    <a:pt x="14" y="146"/>
                  </a:cubicBezTo>
                  <a:cubicBezTo>
                    <a:pt x="14" y="150"/>
                    <a:pt x="11" y="153"/>
                    <a:pt x="7" y="15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" name="Freeform 27"/>
            <p:cNvSpPr>
              <a:spLocks noChangeArrowheads="1"/>
            </p:cNvSpPr>
            <p:nvPr/>
          </p:nvSpPr>
          <p:spPr bwMode="auto">
            <a:xfrm>
              <a:off x="1146714" y="2291228"/>
              <a:ext cx="34083" cy="397996"/>
            </a:xfrm>
            <a:custGeom>
              <a:avLst/>
              <a:gdLst>
                <a:gd name="T0" fmla="*/ 18352 w 13"/>
                <a:gd name="T1" fmla="*/ 397996 h 153"/>
                <a:gd name="T2" fmla="*/ 18352 w 13"/>
                <a:gd name="T3" fmla="*/ 397996 h 153"/>
                <a:gd name="T4" fmla="*/ 0 w 13"/>
                <a:gd name="T5" fmla="*/ 379787 h 153"/>
                <a:gd name="T6" fmla="*/ 0 w 13"/>
                <a:gd name="T7" fmla="*/ 18209 h 153"/>
                <a:gd name="T8" fmla="*/ 18352 w 13"/>
                <a:gd name="T9" fmla="*/ 0 h 153"/>
                <a:gd name="T10" fmla="*/ 18352 w 13"/>
                <a:gd name="T11" fmla="*/ 0 h 153"/>
                <a:gd name="T12" fmla="*/ 34083 w 13"/>
                <a:gd name="T13" fmla="*/ 18209 h 153"/>
                <a:gd name="T14" fmla="*/ 34083 w 13"/>
                <a:gd name="T15" fmla="*/ 379787 h 153"/>
                <a:gd name="T16" fmla="*/ 18352 w 13"/>
                <a:gd name="T17" fmla="*/ 397996 h 1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53"/>
                <a:gd name="T29" fmla="*/ 13 w 13"/>
                <a:gd name="T30" fmla="*/ 153 h 15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53">
                  <a:moveTo>
                    <a:pt x="7" y="153"/>
                  </a:moveTo>
                  <a:cubicBezTo>
                    <a:pt x="7" y="153"/>
                    <a:pt x="7" y="153"/>
                    <a:pt x="7" y="153"/>
                  </a:cubicBezTo>
                  <a:cubicBezTo>
                    <a:pt x="3" y="153"/>
                    <a:pt x="0" y="150"/>
                    <a:pt x="0" y="14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3" y="3"/>
                    <a:pt x="13" y="7"/>
                  </a:cubicBezTo>
                  <a:cubicBezTo>
                    <a:pt x="13" y="146"/>
                    <a:pt x="13" y="146"/>
                    <a:pt x="13" y="146"/>
                  </a:cubicBezTo>
                  <a:cubicBezTo>
                    <a:pt x="13" y="150"/>
                    <a:pt x="11" y="153"/>
                    <a:pt x="7" y="15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" name="Freeform 28"/>
            <p:cNvSpPr>
              <a:spLocks noChangeArrowheads="1"/>
            </p:cNvSpPr>
            <p:nvPr/>
          </p:nvSpPr>
          <p:spPr bwMode="auto">
            <a:xfrm>
              <a:off x="1365501" y="2291228"/>
              <a:ext cx="36282" cy="397996"/>
            </a:xfrm>
            <a:custGeom>
              <a:avLst/>
              <a:gdLst>
                <a:gd name="T0" fmla="*/ 18141 w 14"/>
                <a:gd name="T1" fmla="*/ 397996 h 153"/>
                <a:gd name="T2" fmla="*/ 18141 w 14"/>
                <a:gd name="T3" fmla="*/ 397996 h 153"/>
                <a:gd name="T4" fmla="*/ 0 w 14"/>
                <a:gd name="T5" fmla="*/ 379787 h 153"/>
                <a:gd name="T6" fmla="*/ 0 w 14"/>
                <a:gd name="T7" fmla="*/ 18209 h 153"/>
                <a:gd name="T8" fmla="*/ 18141 w 14"/>
                <a:gd name="T9" fmla="*/ 0 h 153"/>
                <a:gd name="T10" fmla="*/ 18141 w 14"/>
                <a:gd name="T11" fmla="*/ 0 h 153"/>
                <a:gd name="T12" fmla="*/ 36282 w 14"/>
                <a:gd name="T13" fmla="*/ 18209 h 153"/>
                <a:gd name="T14" fmla="*/ 36282 w 14"/>
                <a:gd name="T15" fmla="*/ 379787 h 153"/>
                <a:gd name="T16" fmla="*/ 18141 w 14"/>
                <a:gd name="T17" fmla="*/ 397996 h 1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"/>
                <a:gd name="T28" fmla="*/ 0 h 153"/>
                <a:gd name="T29" fmla="*/ 14 w 14"/>
                <a:gd name="T30" fmla="*/ 153 h 15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" h="153">
                  <a:moveTo>
                    <a:pt x="7" y="153"/>
                  </a:moveTo>
                  <a:cubicBezTo>
                    <a:pt x="7" y="153"/>
                    <a:pt x="7" y="153"/>
                    <a:pt x="7" y="153"/>
                  </a:cubicBezTo>
                  <a:cubicBezTo>
                    <a:pt x="3" y="153"/>
                    <a:pt x="0" y="150"/>
                    <a:pt x="0" y="14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46"/>
                    <a:pt x="14" y="146"/>
                    <a:pt x="14" y="146"/>
                  </a:cubicBezTo>
                  <a:cubicBezTo>
                    <a:pt x="14" y="150"/>
                    <a:pt x="11" y="153"/>
                    <a:pt x="7" y="15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" name="Freeform 29"/>
            <p:cNvSpPr>
              <a:spLocks noChangeArrowheads="1"/>
            </p:cNvSpPr>
            <p:nvPr/>
          </p:nvSpPr>
          <p:spPr bwMode="auto">
            <a:xfrm>
              <a:off x="626679" y="0"/>
              <a:ext cx="1550207" cy="2192278"/>
            </a:xfrm>
            <a:custGeom>
              <a:avLst/>
              <a:gdLst>
                <a:gd name="T0" fmla="*/ 1550207 w 1410"/>
                <a:gd name="T1" fmla="*/ 2192278 h 1994"/>
                <a:gd name="T2" fmla="*/ 0 w 1410"/>
                <a:gd name="T3" fmla="*/ 2192278 h 1994"/>
                <a:gd name="T4" fmla="*/ 0 w 1410"/>
                <a:gd name="T5" fmla="*/ 0 h 1994"/>
                <a:gd name="T6" fmla="*/ 1550207 w 1410"/>
                <a:gd name="T7" fmla="*/ 228683 h 1994"/>
                <a:gd name="T8" fmla="*/ 1550207 w 1410"/>
                <a:gd name="T9" fmla="*/ 2192278 h 19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0"/>
                <a:gd name="T16" fmla="*/ 0 h 1994"/>
                <a:gd name="T17" fmla="*/ 1410 w 1410"/>
                <a:gd name="T18" fmla="*/ 1994 h 199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0" h="1994">
                  <a:moveTo>
                    <a:pt x="1410" y="1994"/>
                  </a:moveTo>
                  <a:lnTo>
                    <a:pt x="0" y="1994"/>
                  </a:lnTo>
                  <a:lnTo>
                    <a:pt x="0" y="0"/>
                  </a:lnTo>
                  <a:lnTo>
                    <a:pt x="1410" y="208"/>
                  </a:lnTo>
                  <a:lnTo>
                    <a:pt x="1410" y="1994"/>
                  </a:lnTo>
                  <a:close/>
                </a:path>
              </a:pathLst>
            </a:custGeom>
            <a:solidFill>
              <a:srgbClr val="6B9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" name="Freeform 30"/>
            <p:cNvSpPr>
              <a:spLocks noChangeArrowheads="1"/>
            </p:cNvSpPr>
            <p:nvPr/>
          </p:nvSpPr>
          <p:spPr bwMode="auto">
            <a:xfrm>
              <a:off x="790496" y="93453"/>
              <a:ext cx="1386391" cy="2098826"/>
            </a:xfrm>
            <a:custGeom>
              <a:avLst/>
              <a:gdLst>
                <a:gd name="T0" fmla="*/ 0 w 1261"/>
                <a:gd name="T1" fmla="*/ 0 h 1909"/>
                <a:gd name="T2" fmla="*/ 1386391 w 1261"/>
                <a:gd name="T3" fmla="*/ 218788 h 1909"/>
                <a:gd name="T4" fmla="*/ 1386391 w 1261"/>
                <a:gd name="T5" fmla="*/ 2098826 h 1909"/>
                <a:gd name="T6" fmla="*/ 0 w 1261"/>
                <a:gd name="T7" fmla="*/ 2098826 h 1909"/>
                <a:gd name="T8" fmla="*/ 0 w 1261"/>
                <a:gd name="T9" fmla="*/ 0 h 19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61"/>
                <a:gd name="T16" fmla="*/ 0 h 1909"/>
                <a:gd name="T17" fmla="*/ 1261 w 1261"/>
                <a:gd name="T18" fmla="*/ 1909 h 19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61" h="1909">
                  <a:moveTo>
                    <a:pt x="0" y="0"/>
                  </a:moveTo>
                  <a:lnTo>
                    <a:pt x="1261" y="199"/>
                  </a:lnTo>
                  <a:lnTo>
                    <a:pt x="1261" y="1909"/>
                  </a:lnTo>
                  <a:lnTo>
                    <a:pt x="0" y="19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" name="Rectangle 31"/>
            <p:cNvSpPr>
              <a:spLocks noChangeArrowheads="1"/>
            </p:cNvSpPr>
            <p:nvPr/>
          </p:nvSpPr>
          <p:spPr bwMode="auto">
            <a:xfrm>
              <a:off x="2176886" y="230882"/>
              <a:ext cx="1776691" cy="1961396"/>
            </a:xfrm>
            <a:prstGeom prst="rect">
              <a:avLst/>
            </a:prstGeom>
            <a:solidFill>
              <a:srgbClr val="4F7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87" name="Rectangle 32"/>
            <p:cNvSpPr>
              <a:spLocks noChangeArrowheads="1"/>
            </p:cNvSpPr>
            <p:nvPr/>
          </p:nvSpPr>
          <p:spPr bwMode="auto">
            <a:xfrm>
              <a:off x="2176886" y="230882"/>
              <a:ext cx="1776691" cy="1961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88" name="Rectangle 33"/>
            <p:cNvSpPr>
              <a:spLocks noChangeArrowheads="1"/>
            </p:cNvSpPr>
            <p:nvPr/>
          </p:nvSpPr>
          <p:spPr bwMode="auto">
            <a:xfrm>
              <a:off x="2176886" y="312240"/>
              <a:ext cx="1725018" cy="18800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89" name="Rectangle 34"/>
            <p:cNvSpPr>
              <a:spLocks noChangeArrowheads="1"/>
            </p:cNvSpPr>
            <p:nvPr/>
          </p:nvSpPr>
          <p:spPr bwMode="auto">
            <a:xfrm>
              <a:off x="2176886" y="312240"/>
              <a:ext cx="1725018" cy="1880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90" name="Rectangle 35"/>
            <p:cNvSpPr>
              <a:spLocks noChangeArrowheads="1"/>
            </p:cNvSpPr>
            <p:nvPr/>
          </p:nvSpPr>
          <p:spPr bwMode="auto">
            <a:xfrm>
              <a:off x="689348" y="93453"/>
              <a:ext cx="101148" cy="2098826"/>
            </a:xfrm>
            <a:prstGeom prst="rect">
              <a:avLst/>
            </a:prstGeom>
            <a:solidFill>
              <a:srgbClr val="CF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91" name="Freeform 36"/>
            <p:cNvSpPr>
              <a:spLocks noChangeArrowheads="1"/>
            </p:cNvSpPr>
            <p:nvPr/>
          </p:nvSpPr>
          <p:spPr bwMode="auto">
            <a:xfrm>
              <a:off x="689348" y="93453"/>
              <a:ext cx="101148" cy="2098826"/>
            </a:xfrm>
            <a:custGeom>
              <a:avLst/>
              <a:gdLst>
                <a:gd name="T0" fmla="*/ 101148 w 92"/>
                <a:gd name="T1" fmla="*/ 0 h 1909"/>
                <a:gd name="T2" fmla="*/ 0 w 92"/>
                <a:gd name="T3" fmla="*/ 0 h 1909"/>
                <a:gd name="T4" fmla="*/ 0 w 92"/>
                <a:gd name="T5" fmla="*/ 2098826 h 1909"/>
                <a:gd name="T6" fmla="*/ 101148 w 92"/>
                <a:gd name="T7" fmla="*/ 2098826 h 19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2"/>
                <a:gd name="T13" fmla="*/ 0 h 1909"/>
                <a:gd name="T14" fmla="*/ 92 w 92"/>
                <a:gd name="T15" fmla="*/ 1909 h 19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2" h="1909">
                  <a:moveTo>
                    <a:pt x="92" y="0"/>
                  </a:moveTo>
                  <a:lnTo>
                    <a:pt x="0" y="0"/>
                  </a:lnTo>
                  <a:lnTo>
                    <a:pt x="0" y="1909"/>
                  </a:lnTo>
                  <a:lnTo>
                    <a:pt x="92" y="190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" name="Rectangle 37"/>
            <p:cNvSpPr>
              <a:spLocks noChangeArrowheads="1"/>
            </p:cNvSpPr>
            <p:nvPr/>
          </p:nvSpPr>
          <p:spPr bwMode="auto">
            <a:xfrm>
              <a:off x="2187880" y="312240"/>
              <a:ext cx="67066" cy="1880038"/>
            </a:xfrm>
            <a:prstGeom prst="rect">
              <a:avLst/>
            </a:prstGeom>
            <a:solidFill>
              <a:srgbClr val="EC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93" name="Rectangle 38"/>
            <p:cNvSpPr>
              <a:spLocks noChangeArrowheads="1"/>
            </p:cNvSpPr>
            <p:nvPr/>
          </p:nvSpPr>
          <p:spPr bwMode="auto">
            <a:xfrm>
              <a:off x="2187880" y="312240"/>
              <a:ext cx="67066" cy="1880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94" name="Freeform 39"/>
            <p:cNvSpPr>
              <a:spLocks noChangeArrowheads="1"/>
            </p:cNvSpPr>
            <p:nvPr/>
          </p:nvSpPr>
          <p:spPr bwMode="auto">
            <a:xfrm>
              <a:off x="2320913" y="423284"/>
              <a:ext cx="1419374" cy="49475"/>
            </a:xfrm>
            <a:custGeom>
              <a:avLst/>
              <a:gdLst>
                <a:gd name="T0" fmla="*/ 1395978 w 546"/>
                <a:gd name="T1" fmla="*/ 49475 h 19"/>
                <a:gd name="T2" fmla="*/ 23396 w 546"/>
                <a:gd name="T3" fmla="*/ 49475 h 19"/>
                <a:gd name="T4" fmla="*/ 0 w 546"/>
                <a:gd name="T5" fmla="*/ 23436 h 19"/>
                <a:gd name="T6" fmla="*/ 0 w 546"/>
                <a:gd name="T7" fmla="*/ 23436 h 19"/>
                <a:gd name="T8" fmla="*/ 23396 w 546"/>
                <a:gd name="T9" fmla="*/ 0 h 19"/>
                <a:gd name="T10" fmla="*/ 1395978 w 546"/>
                <a:gd name="T11" fmla="*/ 0 h 19"/>
                <a:gd name="T12" fmla="*/ 1419374 w 546"/>
                <a:gd name="T13" fmla="*/ 23436 h 19"/>
                <a:gd name="T14" fmla="*/ 1419374 w 546"/>
                <a:gd name="T15" fmla="*/ 23436 h 19"/>
                <a:gd name="T16" fmla="*/ 1395978 w 546"/>
                <a:gd name="T17" fmla="*/ 49475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6"/>
                <a:gd name="T28" fmla="*/ 0 h 19"/>
                <a:gd name="T29" fmla="*/ 546 w 546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6" h="19">
                  <a:moveTo>
                    <a:pt x="537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4" y="19"/>
                    <a:pt x="0" y="14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537" y="0"/>
                    <a:pt x="537" y="0"/>
                    <a:pt x="537" y="0"/>
                  </a:cubicBezTo>
                  <a:cubicBezTo>
                    <a:pt x="542" y="0"/>
                    <a:pt x="546" y="4"/>
                    <a:pt x="546" y="9"/>
                  </a:cubicBezTo>
                  <a:cubicBezTo>
                    <a:pt x="546" y="9"/>
                    <a:pt x="546" y="9"/>
                    <a:pt x="546" y="9"/>
                  </a:cubicBezTo>
                  <a:cubicBezTo>
                    <a:pt x="546" y="14"/>
                    <a:pt x="542" y="19"/>
                    <a:pt x="537" y="19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5" name="Freeform 40"/>
            <p:cNvSpPr>
              <a:spLocks noChangeArrowheads="1"/>
            </p:cNvSpPr>
            <p:nvPr/>
          </p:nvSpPr>
          <p:spPr bwMode="auto">
            <a:xfrm>
              <a:off x="2320913" y="512338"/>
              <a:ext cx="1419374" cy="49475"/>
            </a:xfrm>
            <a:custGeom>
              <a:avLst/>
              <a:gdLst>
                <a:gd name="T0" fmla="*/ 1395978 w 546"/>
                <a:gd name="T1" fmla="*/ 49475 h 19"/>
                <a:gd name="T2" fmla="*/ 23396 w 546"/>
                <a:gd name="T3" fmla="*/ 49475 h 19"/>
                <a:gd name="T4" fmla="*/ 0 w 546"/>
                <a:gd name="T5" fmla="*/ 23436 h 19"/>
                <a:gd name="T6" fmla="*/ 0 w 546"/>
                <a:gd name="T7" fmla="*/ 23436 h 19"/>
                <a:gd name="T8" fmla="*/ 23396 w 546"/>
                <a:gd name="T9" fmla="*/ 0 h 19"/>
                <a:gd name="T10" fmla="*/ 1395978 w 546"/>
                <a:gd name="T11" fmla="*/ 0 h 19"/>
                <a:gd name="T12" fmla="*/ 1419374 w 546"/>
                <a:gd name="T13" fmla="*/ 23436 h 19"/>
                <a:gd name="T14" fmla="*/ 1419374 w 546"/>
                <a:gd name="T15" fmla="*/ 23436 h 19"/>
                <a:gd name="T16" fmla="*/ 1395978 w 546"/>
                <a:gd name="T17" fmla="*/ 49475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6"/>
                <a:gd name="T28" fmla="*/ 0 h 19"/>
                <a:gd name="T29" fmla="*/ 546 w 546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6" h="19">
                  <a:moveTo>
                    <a:pt x="537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4" y="19"/>
                    <a:pt x="0" y="14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537" y="0"/>
                    <a:pt x="537" y="0"/>
                    <a:pt x="537" y="0"/>
                  </a:cubicBezTo>
                  <a:cubicBezTo>
                    <a:pt x="542" y="0"/>
                    <a:pt x="546" y="4"/>
                    <a:pt x="546" y="9"/>
                  </a:cubicBezTo>
                  <a:cubicBezTo>
                    <a:pt x="546" y="9"/>
                    <a:pt x="546" y="9"/>
                    <a:pt x="546" y="9"/>
                  </a:cubicBezTo>
                  <a:cubicBezTo>
                    <a:pt x="546" y="14"/>
                    <a:pt x="542" y="19"/>
                    <a:pt x="537" y="19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6" name="Freeform 41"/>
            <p:cNvSpPr>
              <a:spLocks noChangeArrowheads="1"/>
            </p:cNvSpPr>
            <p:nvPr/>
          </p:nvSpPr>
          <p:spPr bwMode="auto">
            <a:xfrm>
              <a:off x="2320913" y="761910"/>
              <a:ext cx="1419374" cy="49475"/>
            </a:xfrm>
            <a:custGeom>
              <a:avLst/>
              <a:gdLst>
                <a:gd name="T0" fmla="*/ 1395978 w 546"/>
                <a:gd name="T1" fmla="*/ 49475 h 19"/>
                <a:gd name="T2" fmla="*/ 23396 w 546"/>
                <a:gd name="T3" fmla="*/ 49475 h 19"/>
                <a:gd name="T4" fmla="*/ 0 w 546"/>
                <a:gd name="T5" fmla="*/ 26039 h 19"/>
                <a:gd name="T6" fmla="*/ 0 w 546"/>
                <a:gd name="T7" fmla="*/ 23436 h 19"/>
                <a:gd name="T8" fmla="*/ 23396 w 546"/>
                <a:gd name="T9" fmla="*/ 0 h 19"/>
                <a:gd name="T10" fmla="*/ 1395978 w 546"/>
                <a:gd name="T11" fmla="*/ 0 h 19"/>
                <a:gd name="T12" fmla="*/ 1419374 w 546"/>
                <a:gd name="T13" fmla="*/ 23436 h 19"/>
                <a:gd name="T14" fmla="*/ 1419374 w 546"/>
                <a:gd name="T15" fmla="*/ 26039 h 19"/>
                <a:gd name="T16" fmla="*/ 1395978 w 546"/>
                <a:gd name="T17" fmla="*/ 49475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6"/>
                <a:gd name="T28" fmla="*/ 0 h 19"/>
                <a:gd name="T29" fmla="*/ 546 w 546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6" h="19">
                  <a:moveTo>
                    <a:pt x="537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4" y="19"/>
                    <a:pt x="0" y="15"/>
                    <a:pt x="0" y="1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537" y="0"/>
                    <a:pt x="537" y="0"/>
                    <a:pt x="537" y="0"/>
                  </a:cubicBezTo>
                  <a:cubicBezTo>
                    <a:pt x="542" y="0"/>
                    <a:pt x="546" y="4"/>
                    <a:pt x="546" y="9"/>
                  </a:cubicBezTo>
                  <a:cubicBezTo>
                    <a:pt x="546" y="10"/>
                    <a:pt x="546" y="10"/>
                    <a:pt x="546" y="10"/>
                  </a:cubicBezTo>
                  <a:cubicBezTo>
                    <a:pt x="546" y="15"/>
                    <a:pt x="542" y="19"/>
                    <a:pt x="537" y="19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7" name="Freeform 42"/>
            <p:cNvSpPr>
              <a:spLocks noChangeArrowheads="1"/>
            </p:cNvSpPr>
            <p:nvPr/>
          </p:nvSpPr>
          <p:spPr bwMode="auto">
            <a:xfrm>
              <a:off x="2320913" y="910334"/>
              <a:ext cx="1419374" cy="49475"/>
            </a:xfrm>
            <a:custGeom>
              <a:avLst/>
              <a:gdLst>
                <a:gd name="T0" fmla="*/ 1395978 w 546"/>
                <a:gd name="T1" fmla="*/ 49475 h 19"/>
                <a:gd name="T2" fmla="*/ 23396 w 546"/>
                <a:gd name="T3" fmla="*/ 49475 h 19"/>
                <a:gd name="T4" fmla="*/ 0 w 546"/>
                <a:gd name="T5" fmla="*/ 23436 h 19"/>
                <a:gd name="T6" fmla="*/ 0 w 546"/>
                <a:gd name="T7" fmla="*/ 23436 h 19"/>
                <a:gd name="T8" fmla="*/ 23396 w 546"/>
                <a:gd name="T9" fmla="*/ 0 h 19"/>
                <a:gd name="T10" fmla="*/ 1395978 w 546"/>
                <a:gd name="T11" fmla="*/ 0 h 19"/>
                <a:gd name="T12" fmla="*/ 1419374 w 546"/>
                <a:gd name="T13" fmla="*/ 23436 h 19"/>
                <a:gd name="T14" fmla="*/ 1419374 w 546"/>
                <a:gd name="T15" fmla="*/ 23436 h 19"/>
                <a:gd name="T16" fmla="*/ 1395978 w 546"/>
                <a:gd name="T17" fmla="*/ 49475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6"/>
                <a:gd name="T28" fmla="*/ 0 h 19"/>
                <a:gd name="T29" fmla="*/ 546 w 546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6" h="19">
                  <a:moveTo>
                    <a:pt x="537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4" y="19"/>
                    <a:pt x="0" y="14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537" y="0"/>
                    <a:pt x="537" y="0"/>
                    <a:pt x="537" y="0"/>
                  </a:cubicBezTo>
                  <a:cubicBezTo>
                    <a:pt x="542" y="0"/>
                    <a:pt x="546" y="4"/>
                    <a:pt x="546" y="9"/>
                  </a:cubicBezTo>
                  <a:cubicBezTo>
                    <a:pt x="546" y="9"/>
                    <a:pt x="546" y="9"/>
                    <a:pt x="546" y="9"/>
                  </a:cubicBezTo>
                  <a:cubicBezTo>
                    <a:pt x="546" y="14"/>
                    <a:pt x="542" y="19"/>
                    <a:pt x="537" y="19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" name="Freeform 43"/>
            <p:cNvSpPr>
              <a:spLocks noChangeArrowheads="1"/>
            </p:cNvSpPr>
            <p:nvPr/>
          </p:nvSpPr>
          <p:spPr bwMode="auto">
            <a:xfrm>
              <a:off x="2286830" y="1308330"/>
              <a:ext cx="1420473" cy="49475"/>
            </a:xfrm>
            <a:custGeom>
              <a:avLst/>
              <a:gdLst>
                <a:gd name="T0" fmla="*/ 1394457 w 546"/>
                <a:gd name="T1" fmla="*/ 49475 h 19"/>
                <a:gd name="T2" fmla="*/ 23414 w 546"/>
                <a:gd name="T3" fmla="*/ 49475 h 19"/>
                <a:gd name="T4" fmla="*/ 0 w 546"/>
                <a:gd name="T5" fmla="*/ 23436 h 19"/>
                <a:gd name="T6" fmla="*/ 0 w 546"/>
                <a:gd name="T7" fmla="*/ 23436 h 19"/>
                <a:gd name="T8" fmla="*/ 23414 w 546"/>
                <a:gd name="T9" fmla="*/ 0 h 19"/>
                <a:gd name="T10" fmla="*/ 1394457 w 546"/>
                <a:gd name="T11" fmla="*/ 0 h 19"/>
                <a:gd name="T12" fmla="*/ 1420473 w 546"/>
                <a:gd name="T13" fmla="*/ 23436 h 19"/>
                <a:gd name="T14" fmla="*/ 1420473 w 546"/>
                <a:gd name="T15" fmla="*/ 23436 h 19"/>
                <a:gd name="T16" fmla="*/ 1394457 w 546"/>
                <a:gd name="T17" fmla="*/ 49475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6"/>
                <a:gd name="T28" fmla="*/ 0 h 19"/>
                <a:gd name="T29" fmla="*/ 546 w 546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6" h="19">
                  <a:moveTo>
                    <a:pt x="536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4" y="19"/>
                    <a:pt x="0" y="14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41" y="0"/>
                    <a:pt x="546" y="4"/>
                    <a:pt x="546" y="9"/>
                  </a:cubicBezTo>
                  <a:cubicBezTo>
                    <a:pt x="546" y="9"/>
                    <a:pt x="546" y="9"/>
                    <a:pt x="546" y="9"/>
                  </a:cubicBezTo>
                  <a:cubicBezTo>
                    <a:pt x="546" y="14"/>
                    <a:pt x="541" y="19"/>
                    <a:pt x="536" y="19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" name="Freeform 44"/>
            <p:cNvSpPr>
              <a:spLocks noChangeArrowheads="1"/>
            </p:cNvSpPr>
            <p:nvPr/>
          </p:nvSpPr>
          <p:spPr bwMode="auto">
            <a:xfrm>
              <a:off x="2286830" y="1424871"/>
              <a:ext cx="1420473" cy="49475"/>
            </a:xfrm>
            <a:custGeom>
              <a:avLst/>
              <a:gdLst>
                <a:gd name="T0" fmla="*/ 1394457 w 546"/>
                <a:gd name="T1" fmla="*/ 49475 h 19"/>
                <a:gd name="T2" fmla="*/ 23414 w 546"/>
                <a:gd name="T3" fmla="*/ 49475 h 19"/>
                <a:gd name="T4" fmla="*/ 0 w 546"/>
                <a:gd name="T5" fmla="*/ 26039 h 19"/>
                <a:gd name="T6" fmla="*/ 0 w 546"/>
                <a:gd name="T7" fmla="*/ 23436 h 19"/>
                <a:gd name="T8" fmla="*/ 23414 w 546"/>
                <a:gd name="T9" fmla="*/ 0 h 19"/>
                <a:gd name="T10" fmla="*/ 1394457 w 546"/>
                <a:gd name="T11" fmla="*/ 0 h 19"/>
                <a:gd name="T12" fmla="*/ 1420473 w 546"/>
                <a:gd name="T13" fmla="*/ 23436 h 19"/>
                <a:gd name="T14" fmla="*/ 1420473 w 546"/>
                <a:gd name="T15" fmla="*/ 26039 h 19"/>
                <a:gd name="T16" fmla="*/ 1394457 w 546"/>
                <a:gd name="T17" fmla="*/ 49475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6"/>
                <a:gd name="T28" fmla="*/ 0 h 19"/>
                <a:gd name="T29" fmla="*/ 546 w 546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6" h="19">
                  <a:moveTo>
                    <a:pt x="536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4" y="19"/>
                    <a:pt x="0" y="15"/>
                    <a:pt x="0" y="1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41" y="0"/>
                    <a:pt x="546" y="4"/>
                    <a:pt x="546" y="9"/>
                  </a:cubicBezTo>
                  <a:cubicBezTo>
                    <a:pt x="546" y="10"/>
                    <a:pt x="546" y="10"/>
                    <a:pt x="546" y="10"/>
                  </a:cubicBezTo>
                  <a:cubicBezTo>
                    <a:pt x="546" y="15"/>
                    <a:pt x="541" y="19"/>
                    <a:pt x="536" y="19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" name="Freeform 45"/>
            <p:cNvSpPr>
              <a:spLocks noChangeArrowheads="1"/>
            </p:cNvSpPr>
            <p:nvPr/>
          </p:nvSpPr>
          <p:spPr bwMode="auto">
            <a:xfrm>
              <a:off x="2286830" y="1542511"/>
              <a:ext cx="1420473" cy="49475"/>
            </a:xfrm>
            <a:custGeom>
              <a:avLst/>
              <a:gdLst>
                <a:gd name="T0" fmla="*/ 1394457 w 546"/>
                <a:gd name="T1" fmla="*/ 49475 h 19"/>
                <a:gd name="T2" fmla="*/ 23414 w 546"/>
                <a:gd name="T3" fmla="*/ 49475 h 19"/>
                <a:gd name="T4" fmla="*/ 0 w 546"/>
                <a:gd name="T5" fmla="*/ 26039 h 19"/>
                <a:gd name="T6" fmla="*/ 0 w 546"/>
                <a:gd name="T7" fmla="*/ 26039 h 19"/>
                <a:gd name="T8" fmla="*/ 23414 w 546"/>
                <a:gd name="T9" fmla="*/ 0 h 19"/>
                <a:gd name="T10" fmla="*/ 1394457 w 546"/>
                <a:gd name="T11" fmla="*/ 0 h 19"/>
                <a:gd name="T12" fmla="*/ 1420473 w 546"/>
                <a:gd name="T13" fmla="*/ 26039 h 19"/>
                <a:gd name="T14" fmla="*/ 1420473 w 546"/>
                <a:gd name="T15" fmla="*/ 26039 h 19"/>
                <a:gd name="T16" fmla="*/ 1394457 w 546"/>
                <a:gd name="T17" fmla="*/ 49475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6"/>
                <a:gd name="T28" fmla="*/ 0 h 19"/>
                <a:gd name="T29" fmla="*/ 546 w 546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6" h="19">
                  <a:moveTo>
                    <a:pt x="536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4" y="19"/>
                    <a:pt x="0" y="1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41" y="0"/>
                    <a:pt x="546" y="4"/>
                    <a:pt x="546" y="10"/>
                  </a:cubicBezTo>
                  <a:cubicBezTo>
                    <a:pt x="546" y="10"/>
                    <a:pt x="546" y="10"/>
                    <a:pt x="546" y="10"/>
                  </a:cubicBezTo>
                  <a:cubicBezTo>
                    <a:pt x="546" y="15"/>
                    <a:pt x="541" y="19"/>
                    <a:pt x="536" y="19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" name="Freeform 46"/>
            <p:cNvSpPr>
              <a:spLocks noChangeArrowheads="1"/>
            </p:cNvSpPr>
            <p:nvPr/>
          </p:nvSpPr>
          <p:spPr bwMode="auto">
            <a:xfrm>
              <a:off x="2286830" y="1666747"/>
              <a:ext cx="1420473" cy="49475"/>
            </a:xfrm>
            <a:custGeom>
              <a:avLst/>
              <a:gdLst>
                <a:gd name="T0" fmla="*/ 1394457 w 546"/>
                <a:gd name="T1" fmla="*/ 49475 h 19"/>
                <a:gd name="T2" fmla="*/ 23414 w 546"/>
                <a:gd name="T3" fmla="*/ 49475 h 19"/>
                <a:gd name="T4" fmla="*/ 0 w 546"/>
                <a:gd name="T5" fmla="*/ 23436 h 19"/>
                <a:gd name="T6" fmla="*/ 0 w 546"/>
                <a:gd name="T7" fmla="*/ 23436 h 19"/>
                <a:gd name="T8" fmla="*/ 23414 w 546"/>
                <a:gd name="T9" fmla="*/ 0 h 19"/>
                <a:gd name="T10" fmla="*/ 1394457 w 546"/>
                <a:gd name="T11" fmla="*/ 0 h 19"/>
                <a:gd name="T12" fmla="*/ 1420473 w 546"/>
                <a:gd name="T13" fmla="*/ 23436 h 19"/>
                <a:gd name="T14" fmla="*/ 1420473 w 546"/>
                <a:gd name="T15" fmla="*/ 23436 h 19"/>
                <a:gd name="T16" fmla="*/ 1394457 w 546"/>
                <a:gd name="T17" fmla="*/ 49475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6"/>
                <a:gd name="T28" fmla="*/ 0 h 19"/>
                <a:gd name="T29" fmla="*/ 546 w 546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6" h="19">
                  <a:moveTo>
                    <a:pt x="536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4" y="19"/>
                    <a:pt x="0" y="14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41" y="0"/>
                    <a:pt x="546" y="4"/>
                    <a:pt x="546" y="9"/>
                  </a:cubicBezTo>
                  <a:cubicBezTo>
                    <a:pt x="546" y="9"/>
                    <a:pt x="546" y="9"/>
                    <a:pt x="546" y="9"/>
                  </a:cubicBezTo>
                  <a:cubicBezTo>
                    <a:pt x="546" y="14"/>
                    <a:pt x="541" y="19"/>
                    <a:pt x="536" y="19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" name="Freeform 47"/>
            <p:cNvSpPr>
              <a:spLocks noChangeArrowheads="1"/>
            </p:cNvSpPr>
            <p:nvPr/>
          </p:nvSpPr>
          <p:spPr bwMode="auto">
            <a:xfrm>
              <a:off x="918031" y="1576593"/>
              <a:ext cx="1161006" cy="131932"/>
            </a:xfrm>
            <a:custGeom>
              <a:avLst/>
              <a:gdLst>
                <a:gd name="T0" fmla="*/ 1137578 w 446"/>
                <a:gd name="T1" fmla="*/ 0 h 51"/>
                <a:gd name="T2" fmla="*/ 23428 w 446"/>
                <a:gd name="T3" fmla="*/ 77607 h 51"/>
                <a:gd name="T4" fmla="*/ 0 w 446"/>
                <a:gd name="T5" fmla="*/ 106063 h 51"/>
                <a:gd name="T6" fmla="*/ 23428 w 446"/>
                <a:gd name="T7" fmla="*/ 129345 h 51"/>
                <a:gd name="T8" fmla="*/ 1137578 w 446"/>
                <a:gd name="T9" fmla="*/ 46564 h 51"/>
                <a:gd name="T10" fmla="*/ 1161006 w 446"/>
                <a:gd name="T11" fmla="*/ 20695 h 51"/>
                <a:gd name="T12" fmla="*/ 1137578 w 446"/>
                <a:gd name="T13" fmla="*/ 0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6"/>
                <a:gd name="T22" fmla="*/ 0 h 51"/>
                <a:gd name="T23" fmla="*/ 446 w 446"/>
                <a:gd name="T24" fmla="*/ 51 h 5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6" h="51">
                  <a:moveTo>
                    <a:pt x="437" y="0"/>
                  </a:moveTo>
                  <a:cubicBezTo>
                    <a:pt x="294" y="10"/>
                    <a:pt x="152" y="20"/>
                    <a:pt x="9" y="30"/>
                  </a:cubicBezTo>
                  <a:cubicBezTo>
                    <a:pt x="4" y="31"/>
                    <a:pt x="0" y="36"/>
                    <a:pt x="0" y="41"/>
                  </a:cubicBezTo>
                  <a:cubicBezTo>
                    <a:pt x="0" y="47"/>
                    <a:pt x="4" y="51"/>
                    <a:pt x="9" y="50"/>
                  </a:cubicBezTo>
                  <a:cubicBezTo>
                    <a:pt x="152" y="40"/>
                    <a:pt x="294" y="29"/>
                    <a:pt x="437" y="18"/>
                  </a:cubicBezTo>
                  <a:cubicBezTo>
                    <a:pt x="442" y="17"/>
                    <a:pt x="446" y="13"/>
                    <a:pt x="446" y="8"/>
                  </a:cubicBezTo>
                  <a:cubicBezTo>
                    <a:pt x="446" y="4"/>
                    <a:pt x="442" y="0"/>
                    <a:pt x="437" y="0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" name="Freeform 48"/>
            <p:cNvSpPr>
              <a:spLocks noChangeArrowheads="1"/>
            </p:cNvSpPr>
            <p:nvPr/>
          </p:nvSpPr>
          <p:spPr bwMode="auto">
            <a:xfrm>
              <a:off x="918031" y="1493036"/>
              <a:ext cx="1161006" cy="122038"/>
            </a:xfrm>
            <a:custGeom>
              <a:avLst/>
              <a:gdLst>
                <a:gd name="T0" fmla="*/ 1137578 w 446"/>
                <a:gd name="T1" fmla="*/ 2597 h 47"/>
                <a:gd name="T2" fmla="*/ 23428 w 446"/>
                <a:gd name="T3" fmla="*/ 67510 h 47"/>
                <a:gd name="T4" fmla="*/ 0 w 446"/>
                <a:gd name="T5" fmla="*/ 96072 h 47"/>
                <a:gd name="T6" fmla="*/ 23428 w 446"/>
                <a:gd name="T7" fmla="*/ 119441 h 47"/>
                <a:gd name="T8" fmla="*/ 1137578 w 446"/>
                <a:gd name="T9" fmla="*/ 46738 h 47"/>
                <a:gd name="T10" fmla="*/ 1161006 w 446"/>
                <a:gd name="T11" fmla="*/ 23369 h 47"/>
                <a:gd name="T12" fmla="*/ 1137578 w 446"/>
                <a:gd name="T13" fmla="*/ 2597 h 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6"/>
                <a:gd name="T22" fmla="*/ 0 h 47"/>
                <a:gd name="T23" fmla="*/ 446 w 446"/>
                <a:gd name="T24" fmla="*/ 47 h 4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6" h="47">
                  <a:moveTo>
                    <a:pt x="437" y="1"/>
                  </a:moveTo>
                  <a:cubicBezTo>
                    <a:pt x="294" y="9"/>
                    <a:pt x="152" y="18"/>
                    <a:pt x="9" y="26"/>
                  </a:cubicBezTo>
                  <a:cubicBezTo>
                    <a:pt x="4" y="26"/>
                    <a:pt x="0" y="31"/>
                    <a:pt x="0" y="37"/>
                  </a:cubicBezTo>
                  <a:cubicBezTo>
                    <a:pt x="0" y="42"/>
                    <a:pt x="4" y="47"/>
                    <a:pt x="9" y="46"/>
                  </a:cubicBezTo>
                  <a:cubicBezTo>
                    <a:pt x="152" y="37"/>
                    <a:pt x="294" y="28"/>
                    <a:pt x="437" y="18"/>
                  </a:cubicBezTo>
                  <a:cubicBezTo>
                    <a:pt x="442" y="18"/>
                    <a:pt x="446" y="14"/>
                    <a:pt x="446" y="9"/>
                  </a:cubicBezTo>
                  <a:cubicBezTo>
                    <a:pt x="446" y="4"/>
                    <a:pt x="442" y="0"/>
                    <a:pt x="437" y="1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4" name="Freeform 49"/>
            <p:cNvSpPr>
              <a:spLocks noChangeArrowheads="1"/>
            </p:cNvSpPr>
            <p:nvPr/>
          </p:nvSpPr>
          <p:spPr bwMode="auto">
            <a:xfrm>
              <a:off x="918031" y="1261055"/>
              <a:ext cx="1161006" cy="85756"/>
            </a:xfrm>
            <a:custGeom>
              <a:avLst/>
              <a:gdLst>
                <a:gd name="T0" fmla="*/ 1137578 w 446"/>
                <a:gd name="T1" fmla="*/ 0 h 33"/>
                <a:gd name="T2" fmla="*/ 23428 w 446"/>
                <a:gd name="T3" fmla="*/ 33783 h 33"/>
                <a:gd name="T4" fmla="*/ 0 w 446"/>
                <a:gd name="T5" fmla="*/ 59769 h 33"/>
                <a:gd name="T6" fmla="*/ 23428 w 446"/>
                <a:gd name="T7" fmla="*/ 85756 h 33"/>
                <a:gd name="T8" fmla="*/ 1137578 w 446"/>
                <a:gd name="T9" fmla="*/ 44177 h 33"/>
                <a:gd name="T10" fmla="*/ 1161006 w 446"/>
                <a:gd name="T11" fmla="*/ 20789 h 33"/>
                <a:gd name="T12" fmla="*/ 1137578 w 446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6"/>
                <a:gd name="T22" fmla="*/ 0 h 33"/>
                <a:gd name="T23" fmla="*/ 446 w 446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6" h="33">
                  <a:moveTo>
                    <a:pt x="437" y="0"/>
                  </a:moveTo>
                  <a:cubicBezTo>
                    <a:pt x="294" y="4"/>
                    <a:pt x="152" y="8"/>
                    <a:pt x="9" y="13"/>
                  </a:cubicBezTo>
                  <a:cubicBezTo>
                    <a:pt x="4" y="13"/>
                    <a:pt x="0" y="17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cubicBezTo>
                    <a:pt x="152" y="28"/>
                    <a:pt x="294" y="22"/>
                    <a:pt x="437" y="17"/>
                  </a:cubicBezTo>
                  <a:cubicBezTo>
                    <a:pt x="442" y="17"/>
                    <a:pt x="446" y="13"/>
                    <a:pt x="446" y="8"/>
                  </a:cubicBezTo>
                  <a:cubicBezTo>
                    <a:pt x="446" y="3"/>
                    <a:pt x="442" y="0"/>
                    <a:pt x="437" y="0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5" name="Freeform 50"/>
            <p:cNvSpPr>
              <a:spLocks noChangeArrowheads="1"/>
            </p:cNvSpPr>
            <p:nvPr/>
          </p:nvSpPr>
          <p:spPr bwMode="auto">
            <a:xfrm>
              <a:off x="918031" y="1123625"/>
              <a:ext cx="1161006" cy="67066"/>
            </a:xfrm>
            <a:custGeom>
              <a:avLst/>
              <a:gdLst>
                <a:gd name="T0" fmla="*/ 1137578 w 446"/>
                <a:gd name="T1" fmla="*/ 0 h 26"/>
                <a:gd name="T2" fmla="*/ 23428 w 446"/>
                <a:gd name="T3" fmla="*/ 12897 h 26"/>
                <a:gd name="T4" fmla="*/ 0 w 446"/>
                <a:gd name="T5" fmla="*/ 41271 h 26"/>
                <a:gd name="T6" fmla="*/ 23428 w 446"/>
                <a:gd name="T7" fmla="*/ 64487 h 26"/>
                <a:gd name="T8" fmla="*/ 1137578 w 446"/>
                <a:gd name="T9" fmla="*/ 43851 h 26"/>
                <a:gd name="T10" fmla="*/ 1161006 w 446"/>
                <a:gd name="T11" fmla="*/ 20636 h 26"/>
                <a:gd name="T12" fmla="*/ 1137578 w 446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6"/>
                <a:gd name="T22" fmla="*/ 0 h 26"/>
                <a:gd name="T23" fmla="*/ 446 w 446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6" h="26">
                  <a:moveTo>
                    <a:pt x="437" y="0"/>
                  </a:moveTo>
                  <a:cubicBezTo>
                    <a:pt x="294" y="2"/>
                    <a:pt x="152" y="3"/>
                    <a:pt x="9" y="5"/>
                  </a:cubicBezTo>
                  <a:cubicBezTo>
                    <a:pt x="4" y="5"/>
                    <a:pt x="0" y="10"/>
                    <a:pt x="0" y="16"/>
                  </a:cubicBezTo>
                  <a:cubicBezTo>
                    <a:pt x="0" y="21"/>
                    <a:pt x="4" y="26"/>
                    <a:pt x="9" y="25"/>
                  </a:cubicBezTo>
                  <a:cubicBezTo>
                    <a:pt x="152" y="23"/>
                    <a:pt x="294" y="20"/>
                    <a:pt x="437" y="17"/>
                  </a:cubicBezTo>
                  <a:cubicBezTo>
                    <a:pt x="442" y="17"/>
                    <a:pt x="446" y="13"/>
                    <a:pt x="446" y="8"/>
                  </a:cubicBezTo>
                  <a:cubicBezTo>
                    <a:pt x="446" y="4"/>
                    <a:pt x="442" y="0"/>
                    <a:pt x="437" y="0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6" name="Freeform 51"/>
            <p:cNvSpPr>
              <a:spLocks noChangeArrowheads="1"/>
            </p:cNvSpPr>
            <p:nvPr/>
          </p:nvSpPr>
          <p:spPr bwMode="auto">
            <a:xfrm>
              <a:off x="889445" y="712435"/>
              <a:ext cx="1159907" cy="83557"/>
            </a:xfrm>
            <a:custGeom>
              <a:avLst/>
              <a:gdLst>
                <a:gd name="T0" fmla="*/ 1136501 w 446"/>
                <a:gd name="T1" fmla="*/ 39167 h 32"/>
                <a:gd name="T2" fmla="*/ 26007 w 446"/>
                <a:gd name="T3" fmla="*/ 0 h 32"/>
                <a:gd name="T4" fmla="*/ 0 w 446"/>
                <a:gd name="T5" fmla="*/ 26112 h 32"/>
                <a:gd name="T6" fmla="*/ 26007 w 446"/>
                <a:gd name="T7" fmla="*/ 52223 h 32"/>
                <a:gd name="T8" fmla="*/ 1136501 w 446"/>
                <a:gd name="T9" fmla="*/ 83557 h 32"/>
                <a:gd name="T10" fmla="*/ 1159907 w 446"/>
                <a:gd name="T11" fmla="*/ 62668 h 32"/>
                <a:gd name="T12" fmla="*/ 1136501 w 446"/>
                <a:gd name="T13" fmla="*/ 3916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6"/>
                <a:gd name="T22" fmla="*/ 0 h 32"/>
                <a:gd name="T23" fmla="*/ 446 w 446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6" h="32">
                  <a:moveTo>
                    <a:pt x="437" y="15"/>
                  </a:moveTo>
                  <a:cubicBezTo>
                    <a:pt x="294" y="10"/>
                    <a:pt x="152" y="5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52" y="24"/>
                    <a:pt x="294" y="28"/>
                    <a:pt x="437" y="32"/>
                  </a:cubicBezTo>
                  <a:cubicBezTo>
                    <a:pt x="442" y="32"/>
                    <a:pt x="446" y="29"/>
                    <a:pt x="446" y="24"/>
                  </a:cubicBezTo>
                  <a:cubicBezTo>
                    <a:pt x="446" y="19"/>
                    <a:pt x="442" y="15"/>
                    <a:pt x="437" y="15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7" name="Freeform 52"/>
            <p:cNvSpPr>
              <a:spLocks noChangeArrowheads="1"/>
            </p:cNvSpPr>
            <p:nvPr/>
          </p:nvSpPr>
          <p:spPr bwMode="auto">
            <a:xfrm>
              <a:off x="889445" y="587100"/>
              <a:ext cx="1159907" cy="98949"/>
            </a:xfrm>
            <a:custGeom>
              <a:avLst/>
              <a:gdLst>
                <a:gd name="T0" fmla="*/ 1136501 w 446"/>
                <a:gd name="T1" fmla="*/ 52078 h 38"/>
                <a:gd name="T2" fmla="*/ 26007 w 446"/>
                <a:gd name="T3" fmla="*/ 0 h 38"/>
                <a:gd name="T4" fmla="*/ 0 w 446"/>
                <a:gd name="T5" fmla="*/ 23435 h 38"/>
                <a:gd name="T6" fmla="*/ 26007 w 446"/>
                <a:gd name="T7" fmla="*/ 52078 h 38"/>
                <a:gd name="T8" fmla="*/ 1136501 w 446"/>
                <a:gd name="T9" fmla="*/ 98949 h 38"/>
                <a:gd name="T10" fmla="*/ 1159907 w 446"/>
                <a:gd name="T11" fmla="*/ 75514 h 38"/>
                <a:gd name="T12" fmla="*/ 1136501 w 446"/>
                <a:gd name="T13" fmla="*/ 52078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6"/>
                <a:gd name="T22" fmla="*/ 0 h 38"/>
                <a:gd name="T23" fmla="*/ 446 w 446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6" h="38">
                  <a:moveTo>
                    <a:pt x="437" y="20"/>
                  </a:moveTo>
                  <a:cubicBezTo>
                    <a:pt x="294" y="13"/>
                    <a:pt x="152" y="7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152" y="26"/>
                    <a:pt x="294" y="32"/>
                    <a:pt x="437" y="38"/>
                  </a:cubicBezTo>
                  <a:cubicBezTo>
                    <a:pt x="442" y="38"/>
                    <a:pt x="446" y="34"/>
                    <a:pt x="446" y="29"/>
                  </a:cubicBezTo>
                  <a:cubicBezTo>
                    <a:pt x="446" y="25"/>
                    <a:pt x="442" y="20"/>
                    <a:pt x="437" y="20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8" name="Freeform 53"/>
            <p:cNvSpPr>
              <a:spLocks noChangeArrowheads="1"/>
            </p:cNvSpPr>
            <p:nvPr/>
          </p:nvSpPr>
          <p:spPr bwMode="auto">
            <a:xfrm>
              <a:off x="889445" y="459565"/>
              <a:ext cx="1159907" cy="117640"/>
            </a:xfrm>
            <a:custGeom>
              <a:avLst/>
              <a:gdLst>
                <a:gd name="T0" fmla="*/ 1136501 w 446"/>
                <a:gd name="T1" fmla="*/ 70584 h 45"/>
                <a:gd name="T2" fmla="*/ 26007 w 446"/>
                <a:gd name="T3" fmla="*/ 0 h 45"/>
                <a:gd name="T4" fmla="*/ 0 w 446"/>
                <a:gd name="T5" fmla="*/ 26142 h 45"/>
                <a:gd name="T6" fmla="*/ 26007 w 446"/>
                <a:gd name="T7" fmla="*/ 54899 h 45"/>
                <a:gd name="T8" fmla="*/ 1136501 w 446"/>
                <a:gd name="T9" fmla="*/ 115026 h 45"/>
                <a:gd name="T10" fmla="*/ 1159907 w 446"/>
                <a:gd name="T11" fmla="*/ 94112 h 45"/>
                <a:gd name="T12" fmla="*/ 1136501 w 446"/>
                <a:gd name="T13" fmla="*/ 70584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6"/>
                <a:gd name="T22" fmla="*/ 0 h 45"/>
                <a:gd name="T23" fmla="*/ 446 w 446"/>
                <a:gd name="T24" fmla="*/ 45 h 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6" h="45">
                  <a:moveTo>
                    <a:pt x="437" y="27"/>
                  </a:moveTo>
                  <a:cubicBezTo>
                    <a:pt x="294" y="18"/>
                    <a:pt x="152" y="9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1"/>
                  </a:cubicBezTo>
                  <a:cubicBezTo>
                    <a:pt x="152" y="29"/>
                    <a:pt x="294" y="36"/>
                    <a:pt x="437" y="44"/>
                  </a:cubicBezTo>
                  <a:cubicBezTo>
                    <a:pt x="442" y="45"/>
                    <a:pt x="446" y="41"/>
                    <a:pt x="446" y="36"/>
                  </a:cubicBezTo>
                  <a:cubicBezTo>
                    <a:pt x="446" y="31"/>
                    <a:pt x="442" y="27"/>
                    <a:pt x="437" y="27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9" name="Freeform 54"/>
            <p:cNvSpPr>
              <a:spLocks noChangeArrowheads="1"/>
            </p:cNvSpPr>
            <p:nvPr/>
          </p:nvSpPr>
          <p:spPr bwMode="auto">
            <a:xfrm>
              <a:off x="889445" y="329831"/>
              <a:ext cx="1159907" cy="133032"/>
            </a:xfrm>
            <a:custGeom>
              <a:avLst/>
              <a:gdLst>
                <a:gd name="T0" fmla="*/ 1136501 w 446"/>
                <a:gd name="T1" fmla="*/ 86080 h 51"/>
                <a:gd name="T2" fmla="*/ 26007 w 446"/>
                <a:gd name="T3" fmla="*/ 0 h 51"/>
                <a:gd name="T4" fmla="*/ 0 w 446"/>
                <a:gd name="T5" fmla="*/ 23476 h 51"/>
                <a:gd name="T6" fmla="*/ 26007 w 446"/>
                <a:gd name="T7" fmla="*/ 52169 h 51"/>
                <a:gd name="T8" fmla="*/ 1136501 w 446"/>
                <a:gd name="T9" fmla="*/ 130424 h 51"/>
                <a:gd name="T10" fmla="*/ 1159907 w 446"/>
                <a:gd name="T11" fmla="*/ 109556 h 51"/>
                <a:gd name="T12" fmla="*/ 1136501 w 446"/>
                <a:gd name="T13" fmla="*/ 86080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6"/>
                <a:gd name="T22" fmla="*/ 0 h 51"/>
                <a:gd name="T23" fmla="*/ 446 w 446"/>
                <a:gd name="T24" fmla="*/ 51 h 5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6" h="51">
                  <a:moveTo>
                    <a:pt x="437" y="33"/>
                  </a:moveTo>
                  <a:cubicBezTo>
                    <a:pt x="294" y="22"/>
                    <a:pt x="152" y="11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152" y="30"/>
                    <a:pt x="294" y="40"/>
                    <a:pt x="437" y="50"/>
                  </a:cubicBezTo>
                  <a:cubicBezTo>
                    <a:pt x="442" y="51"/>
                    <a:pt x="446" y="47"/>
                    <a:pt x="446" y="42"/>
                  </a:cubicBezTo>
                  <a:cubicBezTo>
                    <a:pt x="446" y="37"/>
                    <a:pt x="442" y="33"/>
                    <a:pt x="437" y="33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0" name="Freeform 55"/>
            <p:cNvSpPr>
              <a:spLocks noChangeArrowheads="1"/>
            </p:cNvSpPr>
            <p:nvPr/>
          </p:nvSpPr>
          <p:spPr bwMode="auto">
            <a:xfrm>
              <a:off x="2187880" y="312240"/>
              <a:ext cx="98949" cy="1175299"/>
            </a:xfrm>
            <a:custGeom>
              <a:avLst/>
              <a:gdLst>
                <a:gd name="T0" fmla="*/ 0 w 90"/>
                <a:gd name="T1" fmla="*/ 0 h 1069"/>
                <a:gd name="T2" fmla="*/ 0 w 90"/>
                <a:gd name="T3" fmla="*/ 1175299 h 1069"/>
                <a:gd name="T4" fmla="*/ 49475 w 90"/>
                <a:gd name="T5" fmla="*/ 1136819 h 1069"/>
                <a:gd name="T6" fmla="*/ 98949 w 90"/>
                <a:gd name="T7" fmla="*/ 1175299 h 1069"/>
                <a:gd name="T8" fmla="*/ 98949 w 90"/>
                <a:gd name="T9" fmla="*/ 0 h 1069"/>
                <a:gd name="T10" fmla="*/ 0 w 90"/>
                <a:gd name="T11" fmla="*/ 0 h 10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0"/>
                <a:gd name="T19" fmla="*/ 0 h 1069"/>
                <a:gd name="T20" fmla="*/ 90 w 90"/>
                <a:gd name="T21" fmla="*/ 1069 h 10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0" h="1069">
                  <a:moveTo>
                    <a:pt x="0" y="0"/>
                  </a:moveTo>
                  <a:lnTo>
                    <a:pt x="0" y="1069"/>
                  </a:lnTo>
                  <a:lnTo>
                    <a:pt x="45" y="1034"/>
                  </a:lnTo>
                  <a:lnTo>
                    <a:pt x="90" y="1069"/>
                  </a:lnTo>
                  <a:lnTo>
                    <a:pt x="9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1" name="文本框 56"/>
            <p:cNvSpPr>
              <a:spLocks noChangeArrowheads="1"/>
            </p:cNvSpPr>
            <p:nvPr/>
          </p:nvSpPr>
          <p:spPr bwMode="auto">
            <a:xfrm>
              <a:off x="1130206" y="3097115"/>
              <a:ext cx="2528414" cy="712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汇报目录</a:t>
              </a:r>
              <a:endParaRPr lang="en-US" altLang="zh-CN" sz="3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pic>
        <p:nvPicPr>
          <p:cNvPr id="5176" name="Picture 6" descr="E:\Design Area\CSO\Processing\presentation\bizpro\asd\images\01_Main-Background_Light_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352" y="2323059"/>
            <a:ext cx="527050" cy="527050"/>
          </a:xfrm>
          <a:prstGeom prst="rect">
            <a:avLst/>
          </a:prstGeom>
          <a:blipFill dpi="0" rotWithShape="1">
            <a:blip r:embed="rId3"/>
            <a:srcRect/>
            <a:stretch>
              <a:fillRect r="-77778"/>
            </a:stretch>
          </a:blipFill>
          <a:ln w="57150" cmpd="sng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177" name="Picture 7" descr="E:\Design Area\CSO\Processing\presentation\bizpro\asd\images\01_Main-Background_Light_0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352" y="3348927"/>
            <a:ext cx="527050" cy="527050"/>
          </a:xfrm>
          <a:prstGeom prst="rect">
            <a:avLst/>
          </a:prstGeom>
          <a:blipFill dpi="0" rotWithShape="1">
            <a:blip r:embed="rId3"/>
            <a:srcRect/>
            <a:stretch>
              <a:fillRect r="-77778"/>
            </a:stretch>
          </a:blipFill>
          <a:ln w="57150" cmpd="sng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055" name="文本框 58"/>
          <p:cNvSpPr>
            <a:spLocks noChangeArrowheads="1"/>
          </p:cNvSpPr>
          <p:nvPr/>
        </p:nvSpPr>
        <p:spPr bwMode="auto">
          <a:xfrm>
            <a:off x="6481064" y="2253209"/>
            <a:ext cx="54467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内容一</a:t>
            </a:r>
            <a:endParaRPr lang="zh-CN" altLang="en-US" sz="20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57" name="文本框 60"/>
          <p:cNvSpPr>
            <a:spLocks noChangeArrowheads="1"/>
          </p:cNvSpPr>
          <p:nvPr/>
        </p:nvSpPr>
        <p:spPr bwMode="auto">
          <a:xfrm>
            <a:off x="6481064" y="3293364"/>
            <a:ext cx="54467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内容二</a:t>
            </a:r>
            <a:endParaRPr lang="en-US" altLang="zh-CN" sz="20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60" name="Picture 6" descr="E:\Design Area\CSO\Processing\presentation\bizpro\asd\images\01_Main-Background_Light_05.png">
            <a:extLst>
              <a:ext uri="{FF2B5EF4-FFF2-40B4-BE49-F238E27FC236}">
                <a16:creationId xmlns:a16="http://schemas.microsoft.com/office/drawing/2014/main" id="{1EF9EE16-9862-224A-98E4-6C9023ADF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002" y="4343400"/>
            <a:ext cx="527050" cy="527050"/>
          </a:xfrm>
          <a:prstGeom prst="rect">
            <a:avLst/>
          </a:prstGeom>
          <a:blipFill dpi="0" rotWithShape="1">
            <a:blip r:embed="rId3"/>
            <a:srcRect/>
            <a:stretch>
              <a:fillRect r="-77778"/>
            </a:stretch>
          </a:blipFill>
          <a:ln w="57150" cmpd="sng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1" name="文本框 60">
            <a:extLst>
              <a:ext uri="{FF2B5EF4-FFF2-40B4-BE49-F238E27FC236}">
                <a16:creationId xmlns:a16="http://schemas.microsoft.com/office/drawing/2014/main" id="{B5577B5E-2704-2643-BD6C-030FC86A1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1064" y="4325061"/>
            <a:ext cx="54467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内容三</a:t>
            </a:r>
            <a:endParaRPr lang="en-US" altLang="zh-CN" sz="20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62" name="Group 2">
            <a:extLst>
              <a:ext uri="{FF2B5EF4-FFF2-40B4-BE49-F238E27FC236}">
                <a16:creationId xmlns:a16="http://schemas.microsoft.com/office/drawing/2014/main" id="{C9E5C9B0-1688-BA44-AD95-B52AB0F6BB25}"/>
              </a:ext>
            </a:extLst>
          </p:cNvPr>
          <p:cNvGrpSpPr>
            <a:grpSpLocks/>
          </p:cNvGrpSpPr>
          <p:nvPr/>
        </p:nvGrpSpPr>
        <p:grpSpPr bwMode="auto">
          <a:xfrm>
            <a:off x="0" y="434975"/>
            <a:ext cx="12192000" cy="890588"/>
            <a:chOff x="0" y="0"/>
            <a:chExt cx="19200" cy="1404"/>
          </a:xfrm>
        </p:grpSpPr>
        <p:grpSp>
          <p:nvGrpSpPr>
            <p:cNvPr id="63" name="组合 24">
              <a:extLst>
                <a:ext uri="{FF2B5EF4-FFF2-40B4-BE49-F238E27FC236}">
                  <a16:creationId xmlns:a16="http://schemas.microsoft.com/office/drawing/2014/main" id="{19E8E4B8-EC8E-A141-88BF-BCA5927241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0"/>
              <a:ext cx="19200" cy="1404"/>
              <a:chOff x="0" y="0"/>
              <a:chExt cx="56983904" cy="4165600"/>
            </a:xfrm>
          </p:grpSpPr>
          <p:sp>
            <p:nvSpPr>
              <p:cNvPr id="66" name="矩形 14">
                <a:extLst>
                  <a:ext uri="{FF2B5EF4-FFF2-40B4-BE49-F238E27FC236}">
                    <a16:creationId xmlns:a16="http://schemas.microsoft.com/office/drawing/2014/main" id="{272DD937-A5EF-734B-918A-FD6BA7CCB8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95289"/>
                <a:ext cx="56983904" cy="3770311"/>
              </a:xfrm>
              <a:prstGeom prst="rect">
                <a:avLst/>
              </a:prstGeom>
              <a:blipFill dpi="0" rotWithShape="1">
                <a:blip r:embed="rId3"/>
                <a:srcRect/>
                <a:stretch>
                  <a:fillRect b="-750154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170" tIns="46990" rIns="90170" bIns="46990"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五边形 15">
                <a:extLst>
                  <a:ext uri="{FF2B5EF4-FFF2-40B4-BE49-F238E27FC236}">
                    <a16:creationId xmlns:a16="http://schemas.microsoft.com/office/drawing/2014/main" id="{5D17CB9A-A1A4-3A4A-AB3B-6F6019833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3309892" y="1262857"/>
                <a:ext cx="3941763" cy="1416050"/>
              </a:xfrm>
              <a:prstGeom prst="homePlate">
                <a:avLst>
                  <a:gd name="adj" fmla="val 69591"/>
                </a:avLst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直角三角形 16">
                <a:extLst>
                  <a:ext uri="{FF2B5EF4-FFF2-40B4-BE49-F238E27FC236}">
                    <a16:creationId xmlns:a16="http://schemas.microsoft.com/office/drawing/2014/main" id="{34BCD354-B41E-1548-A6D6-416714FC33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88801" y="0"/>
                <a:ext cx="344488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五边形 17">
                <a:extLst>
                  <a:ext uri="{FF2B5EF4-FFF2-40B4-BE49-F238E27FC236}">
                    <a16:creationId xmlns:a16="http://schemas.microsoft.com/office/drawing/2014/main" id="{0802AF2D-B31C-D24E-9A25-7D3A4B0CC2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102180" y="1262857"/>
                <a:ext cx="3941763" cy="1416050"/>
              </a:xfrm>
              <a:prstGeom prst="homePlate">
                <a:avLst>
                  <a:gd name="adj" fmla="val 69591"/>
                </a:avLst>
              </a:prstGeom>
              <a:solidFill>
                <a:srgbClr val="6B9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直角三角形 18">
                <a:extLst>
                  <a:ext uri="{FF2B5EF4-FFF2-40B4-BE49-F238E27FC236}">
                    <a16:creationId xmlns:a16="http://schemas.microsoft.com/office/drawing/2014/main" id="{64FD3327-5771-334C-8DD2-3CE27C1514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81089" y="0"/>
                <a:ext cx="344487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71" name="五边形 19">
                <a:extLst>
                  <a:ext uri="{FF2B5EF4-FFF2-40B4-BE49-F238E27FC236}">
                    <a16:creationId xmlns:a16="http://schemas.microsoft.com/office/drawing/2014/main" id="{8B69C792-616E-D244-B8C6-A9DC6C6A78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6895261" y="1262063"/>
                <a:ext cx="3941763" cy="1417638"/>
              </a:xfrm>
              <a:prstGeom prst="homePlate">
                <a:avLst>
                  <a:gd name="adj" fmla="val 69513"/>
                </a:avLst>
              </a:prstGeom>
              <a:solidFill>
                <a:srgbClr val="A4B6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72" name="直角三角形 20">
                <a:extLst>
                  <a:ext uri="{FF2B5EF4-FFF2-40B4-BE49-F238E27FC236}">
                    <a16:creationId xmlns:a16="http://schemas.microsoft.com/office/drawing/2014/main" id="{AD82A2A8-E252-0946-89A6-57A68F8BA9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74964" y="0"/>
                <a:ext cx="344487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pic>
            <p:nvPicPr>
              <p:cNvPr id="73" name="Picture 5" descr="E:\Design Area\CSO\Processing\presentation\bizpro\asd\images\01_Main-Background_Light_03.png">
                <a:extLst>
                  <a:ext uri="{FF2B5EF4-FFF2-40B4-BE49-F238E27FC236}">
                    <a16:creationId xmlns:a16="http://schemas.microsoft.com/office/drawing/2014/main" id="{9D3A01CA-D3E4-D147-BF22-9324FEE48E0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636423" y="1032174"/>
                <a:ext cx="1288704" cy="1288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4" name="Picture 6" descr="E:\Design Area\CSO\Processing\presentation\bizpro\asd\images\01_Main-Background_Light_05.png">
                <a:extLst>
                  <a:ext uri="{FF2B5EF4-FFF2-40B4-BE49-F238E27FC236}">
                    <a16:creationId xmlns:a16="http://schemas.microsoft.com/office/drawing/2014/main" id="{96BEBF5C-599B-FB43-9424-E95C4D75C90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21792" y="1053250"/>
                <a:ext cx="1288704" cy="1288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5" name="Picture 7" descr="E:\Design Area\CSO\Processing\presentation\bizpro\asd\images\01_Main-Background_Light_07.png">
                <a:extLst>
                  <a:ext uri="{FF2B5EF4-FFF2-40B4-BE49-F238E27FC236}">
                    <a16:creationId xmlns:a16="http://schemas.microsoft.com/office/drawing/2014/main" id="{D467EFA8-713D-854E-ACB6-C36A48C8646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25247" y="1053250"/>
                <a:ext cx="1288704" cy="1288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5" name="矩形 25">
              <a:extLst>
                <a:ext uri="{FF2B5EF4-FFF2-40B4-BE49-F238E27FC236}">
                  <a16:creationId xmlns:a16="http://schemas.microsoft.com/office/drawing/2014/main" id="{B45DA782-2994-694B-97B7-041B4E53D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" y="231"/>
              <a:ext cx="5138" cy="1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一、内容汇报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434975"/>
            <a:ext cx="12192000" cy="890588"/>
            <a:chOff x="0" y="0"/>
            <a:chExt cx="19200" cy="1404"/>
          </a:xfrm>
        </p:grpSpPr>
        <p:grpSp>
          <p:nvGrpSpPr>
            <p:cNvPr id="3092" name="组合 24"/>
            <p:cNvGrpSpPr>
              <a:grpSpLocks/>
            </p:cNvGrpSpPr>
            <p:nvPr/>
          </p:nvGrpSpPr>
          <p:grpSpPr bwMode="auto">
            <a:xfrm>
              <a:off x="0" y="0"/>
              <a:ext cx="19200" cy="1404"/>
              <a:chOff x="0" y="0"/>
              <a:chExt cx="56983904" cy="4165600"/>
            </a:xfrm>
          </p:grpSpPr>
          <p:sp>
            <p:nvSpPr>
              <p:cNvPr id="6148" name="矩形 14"/>
              <p:cNvSpPr>
                <a:spLocks noChangeArrowheads="1"/>
              </p:cNvSpPr>
              <p:nvPr/>
            </p:nvSpPr>
            <p:spPr bwMode="auto">
              <a:xfrm>
                <a:off x="0" y="395289"/>
                <a:ext cx="56983904" cy="3770311"/>
              </a:xfrm>
              <a:prstGeom prst="rect">
                <a:avLst/>
              </a:prstGeom>
              <a:blipFill dpi="0" rotWithShape="1">
                <a:blip r:embed="rId2"/>
                <a:srcRect/>
                <a:stretch>
                  <a:fillRect b="-750154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170" tIns="46990" rIns="90170" bIns="46990"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097" name="五边形 15"/>
              <p:cNvSpPr>
                <a:spLocks noChangeArrowheads="1"/>
              </p:cNvSpPr>
              <p:nvPr/>
            </p:nvSpPr>
            <p:spPr bwMode="auto">
              <a:xfrm rot="5400000">
                <a:off x="43309892" y="1262857"/>
                <a:ext cx="3941763" cy="1416050"/>
              </a:xfrm>
              <a:prstGeom prst="homePlate">
                <a:avLst>
                  <a:gd name="adj" fmla="val 69591"/>
                </a:avLst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098" name="直角三角形 16"/>
              <p:cNvSpPr>
                <a:spLocks noChangeArrowheads="1"/>
              </p:cNvSpPr>
              <p:nvPr/>
            </p:nvSpPr>
            <p:spPr bwMode="auto">
              <a:xfrm>
                <a:off x="45988801" y="0"/>
                <a:ext cx="344488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099" name="五边形 17"/>
              <p:cNvSpPr>
                <a:spLocks noChangeArrowheads="1"/>
              </p:cNvSpPr>
              <p:nvPr/>
            </p:nvSpPr>
            <p:spPr bwMode="auto">
              <a:xfrm rot="5400000">
                <a:off x="45102180" y="1262857"/>
                <a:ext cx="3941763" cy="1416050"/>
              </a:xfrm>
              <a:prstGeom prst="homePlate">
                <a:avLst>
                  <a:gd name="adj" fmla="val 69591"/>
                </a:avLst>
              </a:prstGeom>
              <a:solidFill>
                <a:srgbClr val="6B9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100" name="直角三角形 18"/>
              <p:cNvSpPr>
                <a:spLocks noChangeArrowheads="1"/>
              </p:cNvSpPr>
              <p:nvPr/>
            </p:nvSpPr>
            <p:spPr bwMode="auto">
              <a:xfrm>
                <a:off x="47781089" y="0"/>
                <a:ext cx="344487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101" name="五边形 19"/>
              <p:cNvSpPr>
                <a:spLocks noChangeArrowheads="1"/>
              </p:cNvSpPr>
              <p:nvPr/>
            </p:nvSpPr>
            <p:spPr bwMode="auto">
              <a:xfrm rot="5400000">
                <a:off x="46895261" y="1262063"/>
                <a:ext cx="3941763" cy="1417638"/>
              </a:xfrm>
              <a:prstGeom prst="homePlate">
                <a:avLst>
                  <a:gd name="adj" fmla="val 69513"/>
                </a:avLst>
              </a:prstGeom>
              <a:solidFill>
                <a:srgbClr val="A4B6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102" name="直角三角形 20"/>
              <p:cNvSpPr>
                <a:spLocks noChangeArrowheads="1"/>
              </p:cNvSpPr>
              <p:nvPr/>
            </p:nvSpPr>
            <p:spPr bwMode="auto">
              <a:xfrm>
                <a:off x="49574964" y="0"/>
                <a:ext cx="344487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pic>
            <p:nvPicPr>
              <p:cNvPr id="3103" name="Picture 5" descr="E:\Design Area\CSO\Processing\presentation\bizpro\asd\images\01_Main-Background_Light_03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636423" y="1032174"/>
                <a:ext cx="1288704" cy="1288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04" name="Picture 6" descr="E:\Design Area\CSO\Processing\presentation\bizpro\asd\images\01_Main-Background_Light_05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21792" y="1053250"/>
                <a:ext cx="1288704" cy="1288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05" name="Picture 7" descr="E:\Design Area\CSO\Processing\presentation\bizpro\asd\images\01_Main-Background_Light_07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25247" y="1053250"/>
                <a:ext cx="1288704" cy="1288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93" name="矩形 25"/>
            <p:cNvSpPr>
              <a:spLocks noChangeArrowheads="1"/>
            </p:cNvSpPr>
            <p:nvPr/>
          </p:nvSpPr>
          <p:spPr bwMode="auto">
            <a:xfrm>
              <a:off x="256" y="231"/>
              <a:ext cx="5138" cy="1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一、内容汇报</a:t>
              </a:r>
            </a:p>
          </p:txBody>
        </p:sp>
      </p:grpSp>
      <p:sp>
        <p:nvSpPr>
          <p:cNvPr id="28" name="文本框 58"/>
          <p:cNvSpPr>
            <a:spLocks noChangeArrowheads="1"/>
          </p:cNvSpPr>
          <p:nvPr/>
        </p:nvSpPr>
        <p:spPr bwMode="auto">
          <a:xfrm>
            <a:off x="821276" y="2400614"/>
            <a:ext cx="5446713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主要内容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457200" indent="-4572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执行和完成情况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457200" indent="-4572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成果及特色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457200" indent="-4572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相关说明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457200" indent="-4572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n"/>
            </a:pPr>
            <a:endParaRPr lang="en-US" altLang="zh-CN" sz="28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457200" indent="-4572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n"/>
            </a:pPr>
            <a:endParaRPr lang="en-US" altLang="zh-CN" sz="28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sz="20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文本框 58">
            <a:extLst>
              <a:ext uri="{FF2B5EF4-FFF2-40B4-BE49-F238E27FC236}">
                <a16:creationId xmlns:a16="http://schemas.microsoft.com/office/drawing/2014/main" id="{8EB7971F-CA6A-F64D-9D30-001FBBFC69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664" y="1594389"/>
            <a:ext cx="4746802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C00000"/>
              </a:buClr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一、主要内容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sz="20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7784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434975"/>
            <a:ext cx="12192000" cy="890588"/>
            <a:chOff x="0" y="0"/>
            <a:chExt cx="19200" cy="1404"/>
          </a:xfrm>
        </p:grpSpPr>
        <p:grpSp>
          <p:nvGrpSpPr>
            <p:cNvPr id="3092" name="组合 24"/>
            <p:cNvGrpSpPr>
              <a:grpSpLocks/>
            </p:cNvGrpSpPr>
            <p:nvPr/>
          </p:nvGrpSpPr>
          <p:grpSpPr bwMode="auto">
            <a:xfrm>
              <a:off x="0" y="0"/>
              <a:ext cx="19200" cy="1404"/>
              <a:chOff x="0" y="0"/>
              <a:chExt cx="56983904" cy="4165600"/>
            </a:xfrm>
          </p:grpSpPr>
          <p:sp>
            <p:nvSpPr>
              <p:cNvPr id="6148" name="矩形 14"/>
              <p:cNvSpPr>
                <a:spLocks noChangeArrowheads="1"/>
              </p:cNvSpPr>
              <p:nvPr/>
            </p:nvSpPr>
            <p:spPr bwMode="auto">
              <a:xfrm>
                <a:off x="0" y="395289"/>
                <a:ext cx="56983904" cy="3770311"/>
              </a:xfrm>
              <a:prstGeom prst="rect">
                <a:avLst/>
              </a:prstGeom>
              <a:blipFill dpi="0" rotWithShape="1">
                <a:blip r:embed="rId2"/>
                <a:srcRect/>
                <a:stretch>
                  <a:fillRect b="-750154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170" tIns="46990" rIns="90170" bIns="46990"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097" name="五边形 15"/>
              <p:cNvSpPr>
                <a:spLocks noChangeArrowheads="1"/>
              </p:cNvSpPr>
              <p:nvPr/>
            </p:nvSpPr>
            <p:spPr bwMode="auto">
              <a:xfrm rot="5400000">
                <a:off x="43309892" y="1262857"/>
                <a:ext cx="3941763" cy="1416050"/>
              </a:xfrm>
              <a:prstGeom prst="homePlate">
                <a:avLst>
                  <a:gd name="adj" fmla="val 69591"/>
                </a:avLst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098" name="直角三角形 16"/>
              <p:cNvSpPr>
                <a:spLocks noChangeArrowheads="1"/>
              </p:cNvSpPr>
              <p:nvPr/>
            </p:nvSpPr>
            <p:spPr bwMode="auto">
              <a:xfrm>
                <a:off x="45988801" y="0"/>
                <a:ext cx="344488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099" name="五边形 17"/>
              <p:cNvSpPr>
                <a:spLocks noChangeArrowheads="1"/>
              </p:cNvSpPr>
              <p:nvPr/>
            </p:nvSpPr>
            <p:spPr bwMode="auto">
              <a:xfrm rot="5400000">
                <a:off x="45102180" y="1262857"/>
                <a:ext cx="3941763" cy="1416050"/>
              </a:xfrm>
              <a:prstGeom prst="homePlate">
                <a:avLst>
                  <a:gd name="adj" fmla="val 69591"/>
                </a:avLst>
              </a:prstGeom>
              <a:solidFill>
                <a:srgbClr val="6B9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100" name="直角三角形 18"/>
              <p:cNvSpPr>
                <a:spLocks noChangeArrowheads="1"/>
              </p:cNvSpPr>
              <p:nvPr/>
            </p:nvSpPr>
            <p:spPr bwMode="auto">
              <a:xfrm>
                <a:off x="47781089" y="0"/>
                <a:ext cx="344487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101" name="五边形 19"/>
              <p:cNvSpPr>
                <a:spLocks noChangeArrowheads="1"/>
              </p:cNvSpPr>
              <p:nvPr/>
            </p:nvSpPr>
            <p:spPr bwMode="auto">
              <a:xfrm rot="5400000">
                <a:off x="46895261" y="1262063"/>
                <a:ext cx="3941763" cy="1417638"/>
              </a:xfrm>
              <a:prstGeom prst="homePlate">
                <a:avLst>
                  <a:gd name="adj" fmla="val 69513"/>
                </a:avLst>
              </a:prstGeom>
              <a:solidFill>
                <a:srgbClr val="A4B6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102" name="直角三角形 20"/>
              <p:cNvSpPr>
                <a:spLocks noChangeArrowheads="1"/>
              </p:cNvSpPr>
              <p:nvPr/>
            </p:nvSpPr>
            <p:spPr bwMode="auto">
              <a:xfrm>
                <a:off x="49574964" y="0"/>
                <a:ext cx="344487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pic>
            <p:nvPicPr>
              <p:cNvPr id="3103" name="Picture 5" descr="E:\Design Area\CSO\Processing\presentation\bizpro\asd\images\01_Main-Background_Light_03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636423" y="1032174"/>
                <a:ext cx="1288704" cy="1288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04" name="Picture 6" descr="E:\Design Area\CSO\Processing\presentation\bizpro\asd\images\01_Main-Background_Light_05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21792" y="1053250"/>
                <a:ext cx="1288704" cy="1288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05" name="Picture 7" descr="E:\Design Area\CSO\Processing\presentation\bizpro\asd\images\01_Main-Background_Light_07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25247" y="1053250"/>
                <a:ext cx="1288704" cy="1288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93" name="矩形 25"/>
            <p:cNvSpPr>
              <a:spLocks noChangeArrowheads="1"/>
            </p:cNvSpPr>
            <p:nvPr/>
          </p:nvSpPr>
          <p:spPr bwMode="auto">
            <a:xfrm>
              <a:off x="256" y="231"/>
              <a:ext cx="5138" cy="1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一、内容汇报</a:t>
              </a:r>
            </a:p>
          </p:txBody>
        </p:sp>
      </p:grpSp>
      <p:sp>
        <p:nvSpPr>
          <p:cNvPr id="28" name="文本框 58"/>
          <p:cNvSpPr>
            <a:spLocks noChangeArrowheads="1"/>
          </p:cNvSpPr>
          <p:nvPr/>
        </p:nvSpPr>
        <p:spPr bwMode="auto">
          <a:xfrm>
            <a:off x="468664" y="1594389"/>
            <a:ext cx="4746802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C00000"/>
              </a:buClr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一、主要内容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sz="20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6108" y="2640829"/>
            <a:ext cx="6711827" cy="3367397"/>
            <a:chOff x="574847" y="2527520"/>
            <a:chExt cx="6711827" cy="3367397"/>
          </a:xfrm>
        </p:grpSpPr>
        <p:sp>
          <p:nvSpPr>
            <p:cNvPr id="2" name="矩形 1"/>
            <p:cNvSpPr/>
            <p:nvPr/>
          </p:nvSpPr>
          <p:spPr>
            <a:xfrm>
              <a:off x="574847" y="2527520"/>
              <a:ext cx="1464969" cy="4995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C00000"/>
                  </a:solidFill>
                  <a:latin typeface="+mn-ea"/>
                  <a:ea typeface="+mn-ea"/>
                </a:rPr>
                <a:t>主要内容</a:t>
              </a:r>
              <a:r>
                <a:rPr lang="zh-CN" altLang="zh-CN" sz="2000" b="1" dirty="0">
                  <a:solidFill>
                    <a:srgbClr val="C00000"/>
                  </a:solidFill>
                  <a:latin typeface="+mn-ea"/>
                  <a:ea typeface="+mn-ea"/>
                </a:rPr>
                <a:t>：</a:t>
              </a:r>
              <a:endParaRPr lang="zh-CN" altLang="en-US" sz="2000" b="1" dirty="0">
                <a:latin typeface="+mn-ea"/>
                <a:ea typeface="+mn-ea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2039816" y="2527520"/>
              <a:ext cx="5246858" cy="33673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lvl="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zh-CN" altLang="en-US" b="1" dirty="0">
                  <a:solidFill>
                    <a:srgbClr val="000000"/>
                  </a:solidFill>
                  <a:latin typeface="微软雅黑"/>
                  <a:ea typeface="微软雅黑"/>
                </a:rPr>
                <a:t>内容一</a:t>
              </a:r>
              <a:endParaRPr lang="en-US" altLang="zh-CN" b="1" dirty="0">
                <a:solidFill>
                  <a:srgbClr val="000000"/>
                </a:solidFill>
                <a:latin typeface="微软雅黑"/>
                <a:ea typeface="微软雅黑"/>
              </a:endParaRPr>
            </a:p>
            <a:p>
              <a:pPr marL="342900" lvl="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zh-CN" altLang="en-US" b="1" dirty="0">
                  <a:solidFill>
                    <a:srgbClr val="000000"/>
                  </a:solidFill>
                  <a:latin typeface="微软雅黑"/>
                  <a:ea typeface="微软雅黑"/>
                </a:rPr>
                <a:t>内容二</a:t>
              </a:r>
              <a:endParaRPr lang="en-US" altLang="zh-CN" b="1" dirty="0">
                <a:solidFill>
                  <a:srgbClr val="000000"/>
                </a:solidFill>
                <a:latin typeface="微软雅黑"/>
                <a:ea typeface="微软雅黑"/>
              </a:endParaRPr>
            </a:p>
            <a:p>
              <a:pPr marL="342900" lvl="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zh-CN" altLang="en-US" b="1" dirty="0">
                  <a:solidFill>
                    <a:srgbClr val="000000"/>
                  </a:solidFill>
                  <a:latin typeface="微软雅黑"/>
                  <a:ea typeface="微软雅黑"/>
                </a:rPr>
                <a:t>内容三</a:t>
              </a:r>
              <a:endParaRPr lang="en-US" altLang="zh-CN" b="1" dirty="0">
                <a:solidFill>
                  <a:srgbClr val="000000"/>
                </a:solidFill>
                <a:latin typeface="微软雅黑"/>
                <a:ea typeface="微软雅黑"/>
              </a:endParaRPr>
            </a:p>
            <a:p>
              <a:pPr marL="342900" lvl="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zh-CN" altLang="en-US" b="1" dirty="0">
                  <a:solidFill>
                    <a:srgbClr val="000000"/>
                  </a:solidFill>
                  <a:latin typeface="微软雅黑"/>
                  <a:ea typeface="微软雅黑"/>
                </a:rPr>
                <a:t>内容四</a:t>
              </a:r>
              <a:endParaRPr lang="en-US" altLang="zh-CN" b="1" dirty="0">
                <a:solidFill>
                  <a:srgbClr val="000000"/>
                </a:solidFill>
                <a:latin typeface="微软雅黑"/>
                <a:ea typeface="微软雅黑"/>
              </a:endParaRPr>
            </a:p>
            <a:p>
              <a:pPr marL="342900" lvl="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zh-CN" altLang="en-US" b="1" dirty="0">
                  <a:solidFill>
                    <a:srgbClr val="000000"/>
                  </a:solidFill>
                  <a:latin typeface="微软雅黑"/>
                  <a:ea typeface="微软雅黑"/>
                </a:rPr>
                <a:t>内容五</a:t>
              </a:r>
              <a:endParaRPr lang="en-US" altLang="zh-CN" b="1" dirty="0">
                <a:solidFill>
                  <a:srgbClr val="000000"/>
                </a:solidFill>
                <a:latin typeface="微软雅黑"/>
                <a:ea typeface="微软雅黑"/>
              </a:endParaRPr>
            </a:p>
            <a:p>
              <a:pPr marL="342900" lvl="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zh-CN" altLang="en-US" b="1" dirty="0">
                  <a:solidFill>
                    <a:srgbClr val="000000"/>
                  </a:solidFill>
                  <a:latin typeface="微软雅黑"/>
                  <a:ea typeface="微软雅黑"/>
                </a:rPr>
                <a:t>内容六</a:t>
              </a:r>
              <a:endParaRPr lang="en-US" altLang="zh-CN" b="1" dirty="0">
                <a:solidFill>
                  <a:srgbClr val="000000"/>
                </a:solidFill>
                <a:latin typeface="微软雅黑"/>
                <a:ea typeface="微软雅黑"/>
              </a:endParaRPr>
            </a:p>
            <a:p>
              <a:pPr marL="342900" lvl="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endParaRPr lang="en-US" altLang="zh-CN" b="1" dirty="0">
                <a:solidFill>
                  <a:srgbClr val="000000"/>
                </a:solidFill>
                <a:latin typeface="微软雅黑"/>
                <a:ea typeface="微软雅黑"/>
              </a:endParaRPr>
            </a:p>
            <a:p>
              <a:pPr marL="342900" lvl="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endParaRPr lang="zh-CN" altLang="en-US" b="1" dirty="0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0128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434975"/>
            <a:ext cx="12192000" cy="890588"/>
            <a:chOff x="0" y="0"/>
            <a:chExt cx="19200" cy="1404"/>
          </a:xfrm>
        </p:grpSpPr>
        <p:grpSp>
          <p:nvGrpSpPr>
            <p:cNvPr id="3092" name="组合 24"/>
            <p:cNvGrpSpPr>
              <a:grpSpLocks/>
            </p:cNvGrpSpPr>
            <p:nvPr/>
          </p:nvGrpSpPr>
          <p:grpSpPr bwMode="auto">
            <a:xfrm>
              <a:off x="0" y="0"/>
              <a:ext cx="19200" cy="1404"/>
              <a:chOff x="0" y="0"/>
              <a:chExt cx="56983904" cy="4165600"/>
            </a:xfrm>
          </p:grpSpPr>
          <p:sp>
            <p:nvSpPr>
              <p:cNvPr id="6148" name="矩形 14"/>
              <p:cNvSpPr>
                <a:spLocks noChangeArrowheads="1"/>
              </p:cNvSpPr>
              <p:nvPr/>
            </p:nvSpPr>
            <p:spPr bwMode="auto">
              <a:xfrm>
                <a:off x="0" y="395289"/>
                <a:ext cx="56983904" cy="3770311"/>
              </a:xfrm>
              <a:prstGeom prst="rect">
                <a:avLst/>
              </a:prstGeom>
              <a:blipFill dpi="0" rotWithShape="1">
                <a:blip r:embed="rId2"/>
                <a:srcRect/>
                <a:stretch>
                  <a:fillRect b="-750154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170" tIns="46990" rIns="90170" bIns="46990"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097" name="五边形 15"/>
              <p:cNvSpPr>
                <a:spLocks noChangeArrowheads="1"/>
              </p:cNvSpPr>
              <p:nvPr/>
            </p:nvSpPr>
            <p:spPr bwMode="auto">
              <a:xfrm rot="5400000">
                <a:off x="43309892" y="1262857"/>
                <a:ext cx="3941763" cy="1416050"/>
              </a:xfrm>
              <a:prstGeom prst="homePlate">
                <a:avLst>
                  <a:gd name="adj" fmla="val 69591"/>
                </a:avLst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098" name="直角三角形 16"/>
              <p:cNvSpPr>
                <a:spLocks noChangeArrowheads="1"/>
              </p:cNvSpPr>
              <p:nvPr/>
            </p:nvSpPr>
            <p:spPr bwMode="auto">
              <a:xfrm>
                <a:off x="45988801" y="0"/>
                <a:ext cx="344488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099" name="五边形 17"/>
              <p:cNvSpPr>
                <a:spLocks noChangeArrowheads="1"/>
              </p:cNvSpPr>
              <p:nvPr/>
            </p:nvSpPr>
            <p:spPr bwMode="auto">
              <a:xfrm rot="5400000">
                <a:off x="45102180" y="1262857"/>
                <a:ext cx="3941763" cy="1416050"/>
              </a:xfrm>
              <a:prstGeom prst="homePlate">
                <a:avLst>
                  <a:gd name="adj" fmla="val 69591"/>
                </a:avLst>
              </a:prstGeom>
              <a:solidFill>
                <a:srgbClr val="6B9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100" name="直角三角形 18"/>
              <p:cNvSpPr>
                <a:spLocks noChangeArrowheads="1"/>
              </p:cNvSpPr>
              <p:nvPr/>
            </p:nvSpPr>
            <p:spPr bwMode="auto">
              <a:xfrm>
                <a:off x="47781089" y="0"/>
                <a:ext cx="344487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101" name="五边形 19"/>
              <p:cNvSpPr>
                <a:spLocks noChangeArrowheads="1"/>
              </p:cNvSpPr>
              <p:nvPr/>
            </p:nvSpPr>
            <p:spPr bwMode="auto">
              <a:xfrm rot="5400000">
                <a:off x="46895261" y="1262063"/>
                <a:ext cx="3941763" cy="1417638"/>
              </a:xfrm>
              <a:prstGeom prst="homePlate">
                <a:avLst>
                  <a:gd name="adj" fmla="val 69513"/>
                </a:avLst>
              </a:prstGeom>
              <a:solidFill>
                <a:srgbClr val="A4B6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102" name="直角三角形 20"/>
              <p:cNvSpPr>
                <a:spLocks noChangeArrowheads="1"/>
              </p:cNvSpPr>
              <p:nvPr/>
            </p:nvSpPr>
            <p:spPr bwMode="auto">
              <a:xfrm>
                <a:off x="49574964" y="0"/>
                <a:ext cx="344487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pic>
            <p:nvPicPr>
              <p:cNvPr id="3103" name="Picture 5" descr="E:\Design Area\CSO\Processing\presentation\bizpro\asd\images\01_Main-Background_Light_03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636423" y="1032174"/>
                <a:ext cx="1288704" cy="1288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04" name="Picture 6" descr="E:\Design Area\CSO\Processing\presentation\bizpro\asd\images\01_Main-Background_Light_05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21792" y="1053250"/>
                <a:ext cx="1288704" cy="1288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05" name="Picture 7" descr="E:\Design Area\CSO\Processing\presentation\bizpro\asd\images\01_Main-Background_Light_07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25247" y="1053250"/>
                <a:ext cx="1288704" cy="1288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93" name="矩形 25"/>
            <p:cNvSpPr>
              <a:spLocks noChangeArrowheads="1"/>
            </p:cNvSpPr>
            <p:nvPr/>
          </p:nvSpPr>
          <p:spPr bwMode="auto">
            <a:xfrm>
              <a:off x="256" y="231"/>
              <a:ext cx="5138" cy="1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一、内容汇报</a:t>
              </a:r>
            </a:p>
          </p:txBody>
        </p:sp>
      </p:grpSp>
      <p:sp>
        <p:nvSpPr>
          <p:cNvPr id="28" name="文本框 58"/>
          <p:cNvSpPr>
            <a:spLocks noChangeArrowheads="1"/>
          </p:cNvSpPr>
          <p:nvPr/>
        </p:nvSpPr>
        <p:spPr bwMode="auto">
          <a:xfrm>
            <a:off x="468664" y="1594389"/>
            <a:ext cx="4746802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C00000"/>
              </a:buClr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二、执行和完成情况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sz="20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" name="Freeform 5"/>
          <p:cNvSpPr>
            <a:spLocks noChangeArrowheads="1"/>
          </p:cNvSpPr>
          <p:nvPr/>
        </p:nvSpPr>
        <p:spPr bwMode="auto">
          <a:xfrm>
            <a:off x="1795463" y="5747385"/>
            <a:ext cx="8666162" cy="106363"/>
          </a:xfrm>
          <a:custGeom>
            <a:avLst/>
            <a:gdLst>
              <a:gd name="T0" fmla="*/ 0 w 5998"/>
              <a:gd name="T1" fmla="*/ 0 h 74"/>
              <a:gd name="T2" fmla="*/ 8666162 w 5998"/>
              <a:gd name="T3" fmla="*/ 0 h 74"/>
              <a:gd name="T4" fmla="*/ 8666162 w 5998"/>
              <a:gd name="T5" fmla="*/ 106363 h 74"/>
              <a:gd name="T6" fmla="*/ 0 w 5998"/>
              <a:gd name="T7" fmla="*/ 106363 h 74"/>
              <a:gd name="T8" fmla="*/ 0 w 5998"/>
              <a:gd name="T9" fmla="*/ 0 h 74"/>
              <a:gd name="T10" fmla="*/ 0 w 5998"/>
              <a:gd name="T11" fmla="*/ 0 h 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998"/>
              <a:gd name="T19" fmla="*/ 0 h 74"/>
              <a:gd name="T20" fmla="*/ 5998 w 5998"/>
              <a:gd name="T21" fmla="*/ 74 h 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998" h="74">
                <a:moveTo>
                  <a:pt x="0" y="0"/>
                </a:moveTo>
                <a:lnTo>
                  <a:pt x="5998" y="0"/>
                </a:lnTo>
                <a:lnTo>
                  <a:pt x="5998" y="74"/>
                </a:lnTo>
                <a:lnTo>
                  <a:pt x="0" y="74"/>
                </a:lnTo>
                <a:lnTo>
                  <a:pt x="0" y="0"/>
                </a:lnTo>
                <a:close/>
              </a:path>
            </a:pathLst>
          </a:cu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Oval 6"/>
          <p:cNvSpPr>
            <a:spLocks noChangeArrowheads="1"/>
          </p:cNvSpPr>
          <p:nvPr/>
        </p:nvSpPr>
        <p:spPr bwMode="auto">
          <a:xfrm>
            <a:off x="1573213" y="5575935"/>
            <a:ext cx="444500" cy="447675"/>
          </a:xfrm>
          <a:prstGeom prst="ellipse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微软雅黑" pitchFamily="34" charset="-122"/>
              <a:sym typeface="微软雅黑" pitchFamily="34" charset="-122"/>
            </a:endParaRPr>
          </a:p>
        </p:txBody>
      </p:sp>
      <p:sp>
        <p:nvSpPr>
          <p:cNvPr id="21" name="Oval 8"/>
          <p:cNvSpPr>
            <a:spLocks noChangeArrowheads="1"/>
          </p:cNvSpPr>
          <p:nvPr/>
        </p:nvSpPr>
        <p:spPr bwMode="auto">
          <a:xfrm>
            <a:off x="1704975" y="5710873"/>
            <a:ext cx="179388" cy="179387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微软雅黑" pitchFamily="34" charset="-122"/>
              <a:sym typeface="微软雅黑" pitchFamily="34" charset="-122"/>
            </a:endParaRPr>
          </a:p>
        </p:txBody>
      </p:sp>
      <p:sp>
        <p:nvSpPr>
          <p:cNvPr id="29" name="Oval 15"/>
          <p:cNvSpPr>
            <a:spLocks noChangeArrowheads="1"/>
          </p:cNvSpPr>
          <p:nvPr/>
        </p:nvSpPr>
        <p:spPr bwMode="auto">
          <a:xfrm>
            <a:off x="5891213" y="5575935"/>
            <a:ext cx="446087" cy="447675"/>
          </a:xfrm>
          <a:prstGeom prst="ellipse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微软雅黑" pitchFamily="34" charset="-122"/>
              <a:sym typeface="微软雅黑" pitchFamily="34" charset="-122"/>
            </a:endParaRPr>
          </a:p>
        </p:txBody>
      </p:sp>
      <p:sp>
        <p:nvSpPr>
          <p:cNvPr id="30" name="Oval 16"/>
          <p:cNvSpPr>
            <a:spLocks noChangeArrowheads="1"/>
          </p:cNvSpPr>
          <p:nvPr/>
        </p:nvSpPr>
        <p:spPr bwMode="auto">
          <a:xfrm>
            <a:off x="5989638" y="5666423"/>
            <a:ext cx="258762" cy="258762"/>
          </a:xfrm>
          <a:prstGeom prst="ellipse">
            <a:avLst/>
          </a:prstGeom>
          <a:solidFill>
            <a:srgbClr val="A4B6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微软雅黑" pitchFamily="34" charset="-122"/>
              <a:sym typeface="微软雅黑" pitchFamily="34" charset="-122"/>
            </a:endParaRPr>
          </a:p>
        </p:txBody>
      </p:sp>
      <p:sp>
        <p:nvSpPr>
          <p:cNvPr id="31" name="Oval 17"/>
          <p:cNvSpPr>
            <a:spLocks noChangeArrowheads="1"/>
          </p:cNvSpPr>
          <p:nvPr/>
        </p:nvSpPr>
        <p:spPr bwMode="auto">
          <a:xfrm>
            <a:off x="6026150" y="5710873"/>
            <a:ext cx="177800" cy="179387"/>
          </a:xfrm>
          <a:prstGeom prst="ellipse">
            <a:avLst/>
          </a:prstGeom>
          <a:solidFill>
            <a:srgbClr val="A4B6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微软雅黑" pitchFamily="34" charset="-122"/>
              <a:sym typeface="微软雅黑" pitchFamily="34" charset="-122"/>
            </a:endParaRPr>
          </a:p>
        </p:txBody>
      </p:sp>
      <p:sp>
        <p:nvSpPr>
          <p:cNvPr id="38" name="Oval 24"/>
          <p:cNvSpPr>
            <a:spLocks noChangeArrowheads="1"/>
          </p:cNvSpPr>
          <p:nvPr/>
        </p:nvSpPr>
        <p:spPr bwMode="auto">
          <a:xfrm>
            <a:off x="10210800" y="5575935"/>
            <a:ext cx="447675" cy="447675"/>
          </a:xfrm>
          <a:prstGeom prst="ellipse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微软雅黑" pitchFamily="34" charset="-122"/>
              <a:sym typeface="微软雅黑" pitchFamily="34" charset="-122"/>
            </a:endParaRPr>
          </a:p>
        </p:txBody>
      </p:sp>
      <p:sp>
        <p:nvSpPr>
          <p:cNvPr id="39" name="Oval 25"/>
          <p:cNvSpPr>
            <a:spLocks noChangeArrowheads="1"/>
          </p:cNvSpPr>
          <p:nvPr/>
        </p:nvSpPr>
        <p:spPr bwMode="auto">
          <a:xfrm>
            <a:off x="10299700" y="5666423"/>
            <a:ext cx="260350" cy="2587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微软雅黑" pitchFamily="34" charset="-122"/>
              <a:sym typeface="微软雅黑" pitchFamily="34" charset="-122"/>
            </a:endParaRPr>
          </a:p>
        </p:txBody>
      </p:sp>
      <p:sp>
        <p:nvSpPr>
          <p:cNvPr id="40" name="Oval 26"/>
          <p:cNvSpPr>
            <a:spLocks noChangeArrowheads="1"/>
          </p:cNvSpPr>
          <p:nvPr/>
        </p:nvSpPr>
        <p:spPr bwMode="auto">
          <a:xfrm>
            <a:off x="10345738" y="5710873"/>
            <a:ext cx="177800" cy="179387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微软雅黑" pitchFamily="34" charset="-122"/>
              <a:sym typeface="微软雅黑" pitchFamily="34" charset="-122"/>
            </a:endParaRPr>
          </a:p>
        </p:txBody>
      </p:sp>
      <p:sp>
        <p:nvSpPr>
          <p:cNvPr id="44" name="Freeform 35"/>
          <p:cNvSpPr>
            <a:spLocks noChangeArrowheads="1"/>
          </p:cNvSpPr>
          <p:nvPr/>
        </p:nvSpPr>
        <p:spPr bwMode="auto">
          <a:xfrm>
            <a:off x="8216272" y="5383530"/>
            <a:ext cx="53975" cy="363855"/>
          </a:xfrm>
          <a:custGeom>
            <a:avLst/>
            <a:gdLst>
              <a:gd name="T0" fmla="*/ 53975 w 37"/>
              <a:gd name="T1" fmla="*/ 1209675 h 837"/>
              <a:gd name="T2" fmla="*/ 0 w 37"/>
              <a:gd name="T3" fmla="*/ 1209675 h 837"/>
              <a:gd name="T4" fmla="*/ 0 w 37"/>
              <a:gd name="T5" fmla="*/ 0 h 837"/>
              <a:gd name="T6" fmla="*/ 53975 w 37"/>
              <a:gd name="T7" fmla="*/ 0 h 837"/>
              <a:gd name="T8" fmla="*/ 53975 w 37"/>
              <a:gd name="T9" fmla="*/ 1209675 h 837"/>
              <a:gd name="T10" fmla="*/ 53975 w 37"/>
              <a:gd name="T11" fmla="*/ 1209675 h 83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"/>
              <a:gd name="T19" fmla="*/ 0 h 837"/>
              <a:gd name="T20" fmla="*/ 37 w 37"/>
              <a:gd name="T21" fmla="*/ 837 h 83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" h="837">
                <a:moveTo>
                  <a:pt x="37" y="837"/>
                </a:moveTo>
                <a:lnTo>
                  <a:pt x="0" y="837"/>
                </a:lnTo>
                <a:lnTo>
                  <a:pt x="0" y="0"/>
                </a:lnTo>
                <a:lnTo>
                  <a:pt x="37" y="0"/>
                </a:lnTo>
                <a:lnTo>
                  <a:pt x="37" y="837"/>
                </a:lnTo>
                <a:close/>
              </a:path>
            </a:pathLst>
          </a:custGeom>
          <a:solidFill>
            <a:srgbClr val="A4B6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36"/>
          <p:cNvSpPr>
            <a:spLocks noChangeArrowheads="1"/>
          </p:cNvSpPr>
          <p:nvPr/>
        </p:nvSpPr>
        <p:spPr bwMode="auto">
          <a:xfrm>
            <a:off x="3902075" y="5383530"/>
            <a:ext cx="63500" cy="417830"/>
          </a:xfrm>
          <a:custGeom>
            <a:avLst/>
            <a:gdLst>
              <a:gd name="T0" fmla="*/ 63500 w 44"/>
              <a:gd name="T1" fmla="*/ 2444750 h 1692"/>
              <a:gd name="T2" fmla="*/ 0 w 44"/>
              <a:gd name="T3" fmla="*/ 2444750 h 1692"/>
              <a:gd name="T4" fmla="*/ 0 w 44"/>
              <a:gd name="T5" fmla="*/ 0 h 1692"/>
              <a:gd name="T6" fmla="*/ 63500 w 44"/>
              <a:gd name="T7" fmla="*/ 0 h 1692"/>
              <a:gd name="T8" fmla="*/ 63500 w 44"/>
              <a:gd name="T9" fmla="*/ 2444750 h 1692"/>
              <a:gd name="T10" fmla="*/ 63500 w 44"/>
              <a:gd name="T11" fmla="*/ 2444750 h 16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4"/>
              <a:gd name="T19" fmla="*/ 0 h 1692"/>
              <a:gd name="T20" fmla="*/ 44 w 44"/>
              <a:gd name="T21" fmla="*/ 1692 h 16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4" h="1692">
                <a:moveTo>
                  <a:pt x="44" y="1692"/>
                </a:moveTo>
                <a:lnTo>
                  <a:pt x="0" y="1692"/>
                </a:lnTo>
                <a:lnTo>
                  <a:pt x="0" y="0"/>
                </a:lnTo>
                <a:lnTo>
                  <a:pt x="44" y="0"/>
                </a:lnTo>
                <a:lnTo>
                  <a:pt x="44" y="1692"/>
                </a:lnTo>
                <a:close/>
              </a:path>
            </a:pathLst>
          </a:custGeom>
          <a:solidFill>
            <a:srgbClr val="6B9B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" name="文本框 60"/>
          <p:cNvSpPr>
            <a:spLocks noChangeArrowheads="1"/>
          </p:cNvSpPr>
          <p:nvPr/>
        </p:nvSpPr>
        <p:spPr bwMode="auto">
          <a:xfrm>
            <a:off x="2895208" y="5925185"/>
            <a:ext cx="10759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+mn-ea"/>
                <a:ea typeface="+mn-ea"/>
                <a:sym typeface="微软雅黑" pitchFamily="34" charset="-122"/>
              </a:rPr>
              <a:t>2019</a:t>
            </a:r>
            <a:r>
              <a:rPr lang="zh-CN" altLang="en-US" sz="2000" b="1" dirty="0">
                <a:latin typeface="+mn-ea"/>
                <a:ea typeface="+mn-ea"/>
                <a:sym typeface="微软雅黑" pitchFamily="34" charset="-122"/>
              </a:rPr>
              <a:t>年</a:t>
            </a:r>
          </a:p>
        </p:txBody>
      </p:sp>
      <p:grpSp>
        <p:nvGrpSpPr>
          <p:cNvPr id="55" name="Group 51"/>
          <p:cNvGrpSpPr>
            <a:grpSpLocks/>
          </p:cNvGrpSpPr>
          <p:nvPr/>
        </p:nvGrpSpPr>
        <p:grpSpPr bwMode="auto">
          <a:xfrm>
            <a:off x="727426" y="2774794"/>
            <a:ext cx="5221149" cy="2635745"/>
            <a:chOff x="0" y="26"/>
            <a:chExt cx="4278" cy="1643"/>
          </a:xfrm>
        </p:grpSpPr>
        <p:sp>
          <p:nvSpPr>
            <p:cNvPr id="56" name="Freeform 33"/>
            <p:cNvSpPr>
              <a:spLocks noChangeArrowheads="1"/>
            </p:cNvSpPr>
            <p:nvPr/>
          </p:nvSpPr>
          <p:spPr bwMode="auto">
            <a:xfrm>
              <a:off x="0" y="26"/>
              <a:ext cx="4270" cy="1643"/>
            </a:xfrm>
            <a:custGeom>
              <a:avLst/>
              <a:gdLst>
                <a:gd name="T0" fmla="*/ 0 w 1708"/>
                <a:gd name="T1" fmla="*/ 657 h 657"/>
                <a:gd name="T2" fmla="*/ 1708 w 1708"/>
                <a:gd name="T3" fmla="*/ 657 h 657"/>
                <a:gd name="T4" fmla="*/ 1708 w 1708"/>
                <a:gd name="T5" fmla="*/ 0 h 657"/>
                <a:gd name="T6" fmla="*/ 0 w 1708"/>
                <a:gd name="T7" fmla="*/ 0 h 657"/>
                <a:gd name="T8" fmla="*/ 0 w 1708"/>
                <a:gd name="T9" fmla="*/ 657 h 657"/>
                <a:gd name="T10" fmla="*/ 0 w 1708"/>
                <a:gd name="T11" fmla="*/ 657 h 6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08"/>
                <a:gd name="T19" fmla="*/ 0 h 657"/>
                <a:gd name="T20" fmla="*/ 1708 w 1708"/>
                <a:gd name="T21" fmla="*/ 657 h 6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08" h="657">
                  <a:moveTo>
                    <a:pt x="0" y="657"/>
                  </a:moveTo>
                  <a:lnTo>
                    <a:pt x="1708" y="657"/>
                  </a:lnTo>
                  <a:lnTo>
                    <a:pt x="1708" y="0"/>
                  </a:lnTo>
                  <a:lnTo>
                    <a:pt x="0" y="0"/>
                  </a:lnTo>
                  <a:lnTo>
                    <a:pt x="0" y="657"/>
                  </a:lnTo>
                  <a:lnTo>
                    <a:pt x="0" y="657"/>
                  </a:lnTo>
                  <a:close/>
                </a:path>
              </a:pathLst>
            </a:custGeom>
            <a:blipFill dpi="0" rotWithShape="0">
              <a:blip r:embed="rId6"/>
              <a:srcRect/>
              <a:stretch>
                <a:fillRect b="-46188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7" name="文本框 67"/>
            <p:cNvSpPr>
              <a:spLocks noChangeArrowheads="1"/>
            </p:cNvSpPr>
            <p:nvPr/>
          </p:nvSpPr>
          <p:spPr bwMode="auto">
            <a:xfrm>
              <a:off x="0" y="138"/>
              <a:ext cx="427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华文仿宋" panose="02010600040101010101" pitchFamily="2" charset="-122"/>
                  <a:ea typeface="华文仿宋" panose="02010600040101010101" pitchFamily="2" charset="-122"/>
                  <a:sym typeface="Arial Unicode MS" pitchFamily="34" charset="-122"/>
                </a:rPr>
                <a:t>相关内容</a:t>
              </a:r>
            </a:p>
          </p:txBody>
        </p:sp>
      </p:grpSp>
      <p:grpSp>
        <p:nvGrpSpPr>
          <p:cNvPr id="61" name="Group 57"/>
          <p:cNvGrpSpPr>
            <a:grpSpLocks/>
          </p:cNvGrpSpPr>
          <p:nvPr/>
        </p:nvGrpSpPr>
        <p:grpSpPr bwMode="auto">
          <a:xfrm>
            <a:off x="6248400" y="2774794"/>
            <a:ext cx="5007198" cy="2635745"/>
            <a:chOff x="0" y="0"/>
            <a:chExt cx="4253" cy="1628"/>
          </a:xfrm>
        </p:grpSpPr>
        <p:sp>
          <p:nvSpPr>
            <p:cNvPr id="62" name="Freeform 30"/>
            <p:cNvSpPr>
              <a:spLocks noChangeArrowheads="1"/>
            </p:cNvSpPr>
            <p:nvPr/>
          </p:nvSpPr>
          <p:spPr bwMode="auto">
            <a:xfrm>
              <a:off x="0" y="0"/>
              <a:ext cx="4253" cy="1628"/>
            </a:xfrm>
            <a:custGeom>
              <a:avLst/>
              <a:gdLst>
                <a:gd name="T0" fmla="*/ 0 w 1701"/>
                <a:gd name="T1" fmla="*/ 651 h 651"/>
                <a:gd name="T2" fmla="*/ 1701 w 1701"/>
                <a:gd name="T3" fmla="*/ 651 h 651"/>
                <a:gd name="T4" fmla="*/ 1701 w 1701"/>
                <a:gd name="T5" fmla="*/ 0 h 651"/>
                <a:gd name="T6" fmla="*/ 0 w 1701"/>
                <a:gd name="T7" fmla="*/ 0 h 651"/>
                <a:gd name="T8" fmla="*/ 0 w 1701"/>
                <a:gd name="T9" fmla="*/ 651 h 651"/>
                <a:gd name="T10" fmla="*/ 0 w 1701"/>
                <a:gd name="T11" fmla="*/ 651 h 6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01"/>
                <a:gd name="T19" fmla="*/ 0 h 651"/>
                <a:gd name="T20" fmla="*/ 1701 w 1701"/>
                <a:gd name="T21" fmla="*/ 651 h 6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01" h="651">
                  <a:moveTo>
                    <a:pt x="0" y="651"/>
                  </a:moveTo>
                  <a:lnTo>
                    <a:pt x="1701" y="651"/>
                  </a:lnTo>
                  <a:lnTo>
                    <a:pt x="1701" y="0"/>
                  </a:lnTo>
                  <a:lnTo>
                    <a:pt x="0" y="0"/>
                  </a:lnTo>
                  <a:lnTo>
                    <a:pt x="0" y="651"/>
                  </a:lnTo>
                  <a:lnTo>
                    <a:pt x="0" y="651"/>
                  </a:lnTo>
                  <a:close/>
                </a:path>
              </a:pathLst>
            </a:custGeom>
            <a:blipFill dpi="0" rotWithShape="0">
              <a:blip r:embed="rId7"/>
              <a:srcRect/>
              <a:stretch>
                <a:fillRect b="-46948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3" name="文本框 70"/>
            <p:cNvSpPr>
              <a:spLocks noChangeArrowheads="1"/>
            </p:cNvSpPr>
            <p:nvPr/>
          </p:nvSpPr>
          <p:spPr bwMode="auto">
            <a:xfrm>
              <a:off x="102" y="113"/>
              <a:ext cx="4049" cy="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700" b="1" dirty="0">
                  <a:solidFill>
                    <a:schemeClr val="bg1"/>
                  </a:solidFill>
                  <a:latin typeface="华文仿宋" panose="02010600040101010101" pitchFamily="2" charset="-122"/>
                  <a:ea typeface="华文仿宋" panose="02010600040101010101" pitchFamily="2" charset="-122"/>
                  <a:sym typeface="Arial Unicode MS" pitchFamily="34" charset="-122"/>
                </a:rPr>
                <a:t>相关内容</a:t>
              </a:r>
            </a:p>
          </p:txBody>
        </p:sp>
      </p:grpSp>
      <p:sp>
        <p:nvSpPr>
          <p:cNvPr id="69" name="文本框 60"/>
          <p:cNvSpPr>
            <a:spLocks noChangeArrowheads="1"/>
          </p:cNvSpPr>
          <p:nvPr/>
        </p:nvSpPr>
        <p:spPr bwMode="auto">
          <a:xfrm>
            <a:off x="7344353" y="5888325"/>
            <a:ext cx="10759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+mn-ea"/>
                <a:ea typeface="+mn-ea"/>
                <a:sym typeface="微软雅黑" pitchFamily="34" charset="-122"/>
              </a:rPr>
              <a:t>2020</a:t>
            </a:r>
            <a:r>
              <a:rPr lang="zh-CN" altLang="en-US" sz="2000" b="1" dirty="0">
                <a:latin typeface="+mn-ea"/>
                <a:ea typeface="+mn-ea"/>
                <a:sym typeface="微软雅黑" pitchFamily="34" charset="-122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1775271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434975"/>
            <a:ext cx="12192000" cy="890588"/>
            <a:chOff x="0" y="0"/>
            <a:chExt cx="19200" cy="1404"/>
          </a:xfrm>
        </p:grpSpPr>
        <p:grpSp>
          <p:nvGrpSpPr>
            <p:cNvPr id="3092" name="组合 24"/>
            <p:cNvGrpSpPr>
              <a:grpSpLocks/>
            </p:cNvGrpSpPr>
            <p:nvPr/>
          </p:nvGrpSpPr>
          <p:grpSpPr bwMode="auto">
            <a:xfrm>
              <a:off x="0" y="0"/>
              <a:ext cx="19200" cy="1404"/>
              <a:chOff x="0" y="0"/>
              <a:chExt cx="56983904" cy="4165600"/>
            </a:xfrm>
          </p:grpSpPr>
          <p:sp>
            <p:nvSpPr>
              <p:cNvPr id="6148" name="矩形 14"/>
              <p:cNvSpPr>
                <a:spLocks noChangeArrowheads="1"/>
              </p:cNvSpPr>
              <p:nvPr/>
            </p:nvSpPr>
            <p:spPr bwMode="auto">
              <a:xfrm>
                <a:off x="0" y="395289"/>
                <a:ext cx="56983904" cy="3770311"/>
              </a:xfrm>
              <a:prstGeom prst="rect">
                <a:avLst/>
              </a:prstGeom>
              <a:blipFill dpi="0" rotWithShape="1">
                <a:blip r:embed="rId2"/>
                <a:srcRect/>
                <a:stretch>
                  <a:fillRect b="-750154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170" tIns="46990" rIns="90170" bIns="46990"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097" name="五边形 15"/>
              <p:cNvSpPr>
                <a:spLocks noChangeArrowheads="1"/>
              </p:cNvSpPr>
              <p:nvPr/>
            </p:nvSpPr>
            <p:spPr bwMode="auto">
              <a:xfrm rot="5400000">
                <a:off x="43309892" y="1262857"/>
                <a:ext cx="3941763" cy="1416050"/>
              </a:xfrm>
              <a:prstGeom prst="homePlate">
                <a:avLst>
                  <a:gd name="adj" fmla="val 69591"/>
                </a:avLst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098" name="直角三角形 16"/>
              <p:cNvSpPr>
                <a:spLocks noChangeArrowheads="1"/>
              </p:cNvSpPr>
              <p:nvPr/>
            </p:nvSpPr>
            <p:spPr bwMode="auto">
              <a:xfrm>
                <a:off x="45988801" y="0"/>
                <a:ext cx="344488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099" name="五边形 17"/>
              <p:cNvSpPr>
                <a:spLocks noChangeArrowheads="1"/>
              </p:cNvSpPr>
              <p:nvPr/>
            </p:nvSpPr>
            <p:spPr bwMode="auto">
              <a:xfrm rot="5400000">
                <a:off x="45102180" y="1262857"/>
                <a:ext cx="3941763" cy="1416050"/>
              </a:xfrm>
              <a:prstGeom prst="homePlate">
                <a:avLst>
                  <a:gd name="adj" fmla="val 69591"/>
                </a:avLst>
              </a:prstGeom>
              <a:solidFill>
                <a:srgbClr val="6B9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100" name="直角三角形 18"/>
              <p:cNvSpPr>
                <a:spLocks noChangeArrowheads="1"/>
              </p:cNvSpPr>
              <p:nvPr/>
            </p:nvSpPr>
            <p:spPr bwMode="auto">
              <a:xfrm>
                <a:off x="47781089" y="0"/>
                <a:ext cx="344487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101" name="五边形 19"/>
              <p:cNvSpPr>
                <a:spLocks noChangeArrowheads="1"/>
              </p:cNvSpPr>
              <p:nvPr/>
            </p:nvSpPr>
            <p:spPr bwMode="auto">
              <a:xfrm rot="5400000">
                <a:off x="46895261" y="1262063"/>
                <a:ext cx="3941763" cy="1417638"/>
              </a:xfrm>
              <a:prstGeom prst="homePlate">
                <a:avLst>
                  <a:gd name="adj" fmla="val 69513"/>
                </a:avLst>
              </a:prstGeom>
              <a:solidFill>
                <a:srgbClr val="A4B6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102" name="直角三角形 20"/>
              <p:cNvSpPr>
                <a:spLocks noChangeArrowheads="1"/>
              </p:cNvSpPr>
              <p:nvPr/>
            </p:nvSpPr>
            <p:spPr bwMode="auto">
              <a:xfrm>
                <a:off x="49574964" y="0"/>
                <a:ext cx="344487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pic>
            <p:nvPicPr>
              <p:cNvPr id="3103" name="Picture 5" descr="E:\Design Area\CSO\Processing\presentation\bizpro\asd\images\01_Main-Background_Light_03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636423" y="1032174"/>
                <a:ext cx="1288704" cy="1288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04" name="Picture 6" descr="E:\Design Area\CSO\Processing\presentation\bizpro\asd\images\01_Main-Background_Light_05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21792" y="1053250"/>
                <a:ext cx="1288704" cy="1288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05" name="Picture 7" descr="E:\Design Area\CSO\Processing\presentation\bizpro\asd\images\01_Main-Background_Light_07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25247" y="1053250"/>
                <a:ext cx="1288704" cy="1288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93" name="矩形 25"/>
            <p:cNvSpPr>
              <a:spLocks noChangeArrowheads="1"/>
            </p:cNvSpPr>
            <p:nvPr/>
          </p:nvSpPr>
          <p:spPr bwMode="auto">
            <a:xfrm>
              <a:off x="256" y="231"/>
              <a:ext cx="5138" cy="1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一、内容汇报</a:t>
              </a:r>
            </a:p>
          </p:txBody>
        </p:sp>
      </p:grpSp>
      <p:grpSp>
        <p:nvGrpSpPr>
          <p:cNvPr id="3075" name="Group 15"/>
          <p:cNvGrpSpPr>
            <a:grpSpLocks/>
          </p:cNvGrpSpPr>
          <p:nvPr/>
        </p:nvGrpSpPr>
        <p:grpSpPr bwMode="auto">
          <a:xfrm>
            <a:off x="1279525" y="2360755"/>
            <a:ext cx="9736138" cy="2644775"/>
            <a:chOff x="0" y="0"/>
            <a:chExt cx="15833" cy="4301"/>
          </a:xfrm>
        </p:grpSpPr>
        <p:grpSp>
          <p:nvGrpSpPr>
            <p:cNvPr id="3078" name="Group 3"/>
            <p:cNvGrpSpPr>
              <a:grpSpLocks/>
            </p:cNvGrpSpPr>
            <p:nvPr/>
          </p:nvGrpSpPr>
          <p:grpSpPr bwMode="auto">
            <a:xfrm>
              <a:off x="0" y="0"/>
              <a:ext cx="4300" cy="4300"/>
              <a:chOff x="1" y="1"/>
              <a:chExt cx="2730500" cy="2730500"/>
            </a:xfrm>
          </p:grpSpPr>
          <p:sp>
            <p:nvSpPr>
              <p:cNvPr id="3090" name="AutoShape 4"/>
              <p:cNvSpPr>
                <a:spLocks noChangeArrowheads="1"/>
              </p:cNvSpPr>
              <p:nvPr/>
            </p:nvSpPr>
            <p:spPr bwMode="auto">
              <a:xfrm>
                <a:off x="1" y="1"/>
                <a:ext cx="2730500" cy="2730500"/>
              </a:xfrm>
              <a:custGeom>
                <a:avLst/>
                <a:gdLst>
                  <a:gd name="T0" fmla="*/ 2147483647 w 19679"/>
                  <a:gd name="T1" fmla="*/ 2147483647 h 19679"/>
                  <a:gd name="T2" fmla="*/ 2147483647 w 19679"/>
                  <a:gd name="T3" fmla="*/ 2147483647 h 19679"/>
                  <a:gd name="T4" fmla="*/ 2147483647 w 19679"/>
                  <a:gd name="T5" fmla="*/ 2147483647 h 19679"/>
                  <a:gd name="T6" fmla="*/ 2147483647 w 19679"/>
                  <a:gd name="T7" fmla="*/ 2147483647 h 196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679"/>
                  <a:gd name="T13" fmla="*/ 0 h 19679"/>
                  <a:gd name="T14" fmla="*/ 19679 w 19679"/>
                  <a:gd name="T15" fmla="*/ 19679 h 196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2F2F2"/>
              </a:solidFill>
              <a:ln w="25400" cmpd="sng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91" name="AutoShape 5"/>
              <p:cNvSpPr>
                <a:spLocks noChangeArrowheads="1"/>
              </p:cNvSpPr>
              <p:nvPr/>
            </p:nvSpPr>
            <p:spPr bwMode="auto">
              <a:xfrm>
                <a:off x="401746" y="847264"/>
                <a:ext cx="1930818" cy="1018541"/>
              </a:xfrm>
              <a:custGeom>
                <a:avLst/>
                <a:gdLst>
                  <a:gd name="T0" fmla="*/ 2147483647 w 21600"/>
                  <a:gd name="T1" fmla="*/ 1132396389 h 21600"/>
                  <a:gd name="T2" fmla="*/ 2147483647 w 21600"/>
                  <a:gd name="T3" fmla="*/ 1132396389 h 21600"/>
                  <a:gd name="T4" fmla="*/ 2147483647 w 21600"/>
                  <a:gd name="T5" fmla="*/ 1132396389 h 21600"/>
                  <a:gd name="T6" fmla="*/ 2147483647 w 21600"/>
                  <a:gd name="T7" fmla="*/ 1132396389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zh-CN" altLang="en-US" sz="3600" b="1" dirty="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Helvetica" pitchFamily="2" charset="0"/>
                  </a:rPr>
                  <a:t>内容一</a:t>
                </a:r>
              </a:p>
            </p:txBody>
          </p:sp>
        </p:grpSp>
        <p:sp>
          <p:nvSpPr>
            <p:cNvPr id="3079" name="AutoShape 6" descr="color10"/>
            <p:cNvSpPr>
              <a:spLocks noChangeArrowheads="1"/>
            </p:cNvSpPr>
            <p:nvPr/>
          </p:nvSpPr>
          <p:spPr bwMode="auto">
            <a:xfrm>
              <a:off x="163" y="2006"/>
              <a:ext cx="3980" cy="2135"/>
            </a:xfrm>
            <a:custGeom>
              <a:avLst/>
              <a:gdLst>
                <a:gd name="T0" fmla="*/ 395693746 w 21600"/>
                <a:gd name="T1" fmla="*/ 212262851 h 21600"/>
                <a:gd name="T2" fmla="*/ 395693746 w 21600"/>
                <a:gd name="T3" fmla="*/ 212262851 h 21600"/>
                <a:gd name="T4" fmla="*/ 395693746 w 21600"/>
                <a:gd name="T5" fmla="*/ 212262851 h 21600"/>
                <a:gd name="T6" fmla="*/ 395693746 w 21600"/>
                <a:gd name="T7" fmla="*/ 21226285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7576" y="540"/>
                  </a:moveTo>
                  <a:cubicBezTo>
                    <a:pt x="17588" y="844"/>
                    <a:pt x="17594" y="1150"/>
                    <a:pt x="17594" y="1456"/>
                  </a:cubicBezTo>
                  <a:cubicBezTo>
                    <a:pt x="17594" y="8454"/>
                    <a:pt x="14552" y="14128"/>
                    <a:pt x="10800" y="14128"/>
                  </a:cubicBezTo>
                  <a:cubicBezTo>
                    <a:pt x="7046" y="14128"/>
                    <a:pt x="4005" y="8454"/>
                    <a:pt x="4005" y="1456"/>
                  </a:cubicBezTo>
                  <a:cubicBezTo>
                    <a:pt x="4005" y="1150"/>
                    <a:pt x="4010" y="844"/>
                    <a:pt x="4022" y="540"/>
                  </a:cubicBezTo>
                  <a:lnTo>
                    <a:pt x="27" y="0"/>
                  </a:lnTo>
                  <a:cubicBezTo>
                    <a:pt x="8" y="484"/>
                    <a:pt x="0" y="969"/>
                    <a:pt x="0" y="1456"/>
                  </a:cubicBezTo>
                  <a:cubicBezTo>
                    <a:pt x="0" y="12580"/>
                    <a:pt x="4834" y="21599"/>
                    <a:pt x="10800" y="21599"/>
                  </a:cubicBezTo>
                  <a:cubicBezTo>
                    <a:pt x="16764" y="21599"/>
                    <a:pt x="21600" y="12580"/>
                    <a:pt x="21600" y="1456"/>
                  </a:cubicBezTo>
                  <a:cubicBezTo>
                    <a:pt x="21600" y="969"/>
                    <a:pt x="21590" y="484"/>
                    <a:pt x="21571" y="0"/>
                  </a:cubicBezTo>
                  <a:lnTo>
                    <a:pt x="17576" y="540"/>
                  </a:lnTo>
                  <a:close/>
                </a:path>
              </a:pathLst>
            </a:custGeom>
            <a:blipFill dpi="0" rotWithShape="0">
              <a:blip r:embed="rId6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>
              <a:off x="5768" y="1"/>
              <a:ext cx="4300" cy="4300"/>
            </a:xfrm>
            <a:custGeom>
              <a:avLst/>
              <a:gdLst>
                <a:gd name="T0" fmla="*/ 469240291 w 19679"/>
                <a:gd name="T1" fmla="*/ 469240291 h 19679"/>
                <a:gd name="T2" fmla="*/ 469240291 w 19679"/>
                <a:gd name="T3" fmla="*/ 469240291 h 19679"/>
                <a:gd name="T4" fmla="*/ 469240291 w 19679"/>
                <a:gd name="T5" fmla="*/ 469240291 h 19679"/>
                <a:gd name="T6" fmla="*/ 469240291 w 19679"/>
                <a:gd name="T7" fmla="*/ 469240291 h 196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679"/>
                <a:gd name="T13" fmla="*/ 0 h 19679"/>
                <a:gd name="T14" fmla="*/ 19679 w 19679"/>
                <a:gd name="T15" fmla="*/ 19679 h 196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2F2F2">
                <a:alpha val="50195"/>
              </a:srgbClr>
            </a:solidFill>
            <a:ln w="25400" cmpd="sng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5" name="AutoShape 12"/>
            <p:cNvSpPr>
              <a:spLocks noChangeArrowheads="1"/>
            </p:cNvSpPr>
            <p:nvPr/>
          </p:nvSpPr>
          <p:spPr bwMode="auto">
            <a:xfrm>
              <a:off x="11533" y="1"/>
              <a:ext cx="4300" cy="4300"/>
            </a:xfrm>
            <a:custGeom>
              <a:avLst/>
              <a:gdLst>
                <a:gd name="T0" fmla="*/ 469240291 w 19679"/>
                <a:gd name="T1" fmla="*/ 469240291 h 19679"/>
                <a:gd name="T2" fmla="*/ 469240291 w 19679"/>
                <a:gd name="T3" fmla="*/ 469240291 h 19679"/>
                <a:gd name="T4" fmla="*/ 469240291 w 19679"/>
                <a:gd name="T5" fmla="*/ 469240291 h 19679"/>
                <a:gd name="T6" fmla="*/ 469240291 w 19679"/>
                <a:gd name="T7" fmla="*/ 469240291 h 196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679"/>
                <a:gd name="T13" fmla="*/ 0 h 19679"/>
                <a:gd name="T14" fmla="*/ 19679 w 19679"/>
                <a:gd name="T15" fmla="*/ 19679 h 196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2F2F2">
                <a:alpha val="50195"/>
              </a:srgbClr>
            </a:solidFill>
            <a:ln w="25400" cmpd="sng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69" name="AutoShape 14"/>
            <p:cNvSpPr>
              <a:spLocks noChangeArrowheads="1"/>
            </p:cNvSpPr>
            <p:nvPr/>
          </p:nvSpPr>
          <p:spPr bwMode="auto">
            <a:xfrm>
              <a:off x="11860" y="2598"/>
              <a:ext cx="3643" cy="154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855" y="0"/>
                  </a:moveTo>
                  <a:cubicBezTo>
                    <a:pt x="15800" y="5682"/>
                    <a:pt x="13425" y="9351"/>
                    <a:pt x="10800" y="9351"/>
                  </a:cubicBezTo>
                  <a:cubicBezTo>
                    <a:pt x="8174" y="9351"/>
                    <a:pt x="5799" y="5682"/>
                    <a:pt x="4744" y="0"/>
                  </a:cubicBezTo>
                  <a:lnTo>
                    <a:pt x="0" y="4926"/>
                  </a:lnTo>
                  <a:cubicBezTo>
                    <a:pt x="1881" y="15057"/>
                    <a:pt x="6119" y="21599"/>
                    <a:pt x="10800" y="21599"/>
                  </a:cubicBezTo>
                  <a:cubicBezTo>
                    <a:pt x="15480" y="21599"/>
                    <a:pt x="19718" y="15057"/>
                    <a:pt x="21599" y="4926"/>
                  </a:cubicBezTo>
                  <a:lnTo>
                    <a:pt x="16855" y="0"/>
                  </a:lnTo>
                  <a:close/>
                </a:path>
              </a:pathLst>
            </a:custGeom>
            <a:blipFill dpi="0" rotWithShape="1">
              <a:blip r:embed="rId7"/>
              <a:srcRect/>
              <a:stretch>
                <a:fillRect b="-32805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166" name="AutoShape 10"/>
            <p:cNvSpPr>
              <a:spLocks noChangeArrowheads="1"/>
            </p:cNvSpPr>
            <p:nvPr/>
          </p:nvSpPr>
          <p:spPr bwMode="auto">
            <a:xfrm>
              <a:off x="5928" y="578"/>
              <a:ext cx="3980" cy="356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965" y="3543"/>
                  </a:moveTo>
                  <a:cubicBezTo>
                    <a:pt x="16617" y="4979"/>
                    <a:pt x="17584" y="7188"/>
                    <a:pt x="17584" y="9528"/>
                  </a:cubicBezTo>
                  <a:cubicBezTo>
                    <a:pt x="17584" y="13715"/>
                    <a:pt x="14546" y="17111"/>
                    <a:pt x="10800" y="17111"/>
                  </a:cubicBezTo>
                  <a:cubicBezTo>
                    <a:pt x="7052" y="17111"/>
                    <a:pt x="4015" y="13715"/>
                    <a:pt x="4015" y="9528"/>
                  </a:cubicBezTo>
                  <a:cubicBezTo>
                    <a:pt x="4015" y="7188"/>
                    <a:pt x="4981" y="4979"/>
                    <a:pt x="6633" y="3543"/>
                  </a:cubicBezTo>
                  <a:lnTo>
                    <a:pt x="4167" y="0"/>
                  </a:lnTo>
                  <a:cubicBezTo>
                    <a:pt x="1537" y="2286"/>
                    <a:pt x="0" y="5803"/>
                    <a:pt x="0" y="9528"/>
                  </a:cubicBezTo>
                  <a:cubicBezTo>
                    <a:pt x="0" y="16194"/>
                    <a:pt x="4834" y="21600"/>
                    <a:pt x="10800" y="21600"/>
                  </a:cubicBezTo>
                  <a:cubicBezTo>
                    <a:pt x="16764" y="21600"/>
                    <a:pt x="21600" y="16194"/>
                    <a:pt x="21600" y="9528"/>
                  </a:cubicBezTo>
                  <a:cubicBezTo>
                    <a:pt x="21600" y="5803"/>
                    <a:pt x="20061" y="2286"/>
                    <a:pt x="17431" y="0"/>
                  </a:cubicBezTo>
                  <a:lnTo>
                    <a:pt x="14965" y="3543"/>
                  </a:lnTo>
                  <a:close/>
                </a:path>
              </a:pathLst>
            </a:custGeom>
            <a:blipFill dpi="0" rotWithShape="0">
              <a:blip r:embed="rId8"/>
              <a:srcRect/>
              <a:stretch>
                <a:fillRect r="-59151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 anchor="ctr"/>
            <a:lstStyle/>
            <a:p>
              <a:pPr algn="ctr">
                <a:defRPr/>
              </a:pPr>
              <a:endParaRPr lang="zh-CN" altLang="zh-CN" sz="8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213624" y="3191596"/>
            <a:ext cx="1869783" cy="986334"/>
          </a:xfrm>
          <a:custGeom>
            <a:avLst/>
            <a:gdLst>
              <a:gd name="T0" fmla="*/ 2147483647 w 21600"/>
              <a:gd name="T1" fmla="*/ 1132396389 h 21600"/>
              <a:gd name="T2" fmla="*/ 2147483647 w 21600"/>
              <a:gd name="T3" fmla="*/ 1132396389 h 21600"/>
              <a:gd name="T4" fmla="*/ 2147483647 w 21600"/>
              <a:gd name="T5" fmla="*/ 1132396389 h 21600"/>
              <a:gd name="T6" fmla="*/ 2147483647 w 21600"/>
              <a:gd name="T7" fmla="*/ 113239638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/>
        </p:spPr>
        <p:txBody>
          <a:bodyPr wrap="none" anchor="ctr"/>
          <a:lstStyle/>
          <a:p>
            <a:pPr algn="ctr"/>
            <a:r>
              <a:rPr lang="zh-CN" altLang="en-US" sz="36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Helvetica" pitchFamily="2" charset="0"/>
              </a:rPr>
              <a:t>内容二</a:t>
            </a:r>
          </a:p>
        </p:txBody>
      </p:sp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8751279" y="3149563"/>
            <a:ext cx="1869783" cy="986334"/>
          </a:xfrm>
          <a:custGeom>
            <a:avLst/>
            <a:gdLst>
              <a:gd name="T0" fmla="*/ 2147483647 w 21600"/>
              <a:gd name="T1" fmla="*/ 1132396389 h 21600"/>
              <a:gd name="T2" fmla="*/ 2147483647 w 21600"/>
              <a:gd name="T3" fmla="*/ 1132396389 h 21600"/>
              <a:gd name="T4" fmla="*/ 2147483647 w 21600"/>
              <a:gd name="T5" fmla="*/ 1132396389 h 21600"/>
              <a:gd name="T6" fmla="*/ 2147483647 w 21600"/>
              <a:gd name="T7" fmla="*/ 113239638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/>
        </p:spPr>
        <p:txBody>
          <a:bodyPr wrap="none" anchor="ctr"/>
          <a:lstStyle/>
          <a:p>
            <a:pPr algn="ctr"/>
            <a:r>
              <a:rPr lang="zh-CN" altLang="en-US" sz="36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Helvetica" pitchFamily="2" charset="0"/>
              </a:rPr>
              <a:t>内容三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434975"/>
            <a:ext cx="12192000" cy="890588"/>
            <a:chOff x="0" y="0"/>
            <a:chExt cx="19200" cy="1404"/>
          </a:xfrm>
        </p:grpSpPr>
        <p:grpSp>
          <p:nvGrpSpPr>
            <p:cNvPr id="3092" name="组合 24"/>
            <p:cNvGrpSpPr>
              <a:grpSpLocks/>
            </p:cNvGrpSpPr>
            <p:nvPr/>
          </p:nvGrpSpPr>
          <p:grpSpPr bwMode="auto">
            <a:xfrm>
              <a:off x="0" y="0"/>
              <a:ext cx="19200" cy="1404"/>
              <a:chOff x="0" y="0"/>
              <a:chExt cx="56983904" cy="4165600"/>
            </a:xfrm>
          </p:grpSpPr>
          <p:sp>
            <p:nvSpPr>
              <p:cNvPr id="6148" name="矩形 14"/>
              <p:cNvSpPr>
                <a:spLocks noChangeArrowheads="1"/>
              </p:cNvSpPr>
              <p:nvPr/>
            </p:nvSpPr>
            <p:spPr bwMode="auto">
              <a:xfrm>
                <a:off x="0" y="395289"/>
                <a:ext cx="56983904" cy="3770311"/>
              </a:xfrm>
              <a:prstGeom prst="rect">
                <a:avLst/>
              </a:prstGeom>
              <a:blipFill dpi="0" rotWithShape="1">
                <a:blip r:embed="rId2"/>
                <a:srcRect/>
                <a:stretch>
                  <a:fillRect b="-750154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170" tIns="46990" rIns="90170" bIns="46990"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097" name="五边形 15"/>
              <p:cNvSpPr>
                <a:spLocks noChangeArrowheads="1"/>
              </p:cNvSpPr>
              <p:nvPr/>
            </p:nvSpPr>
            <p:spPr bwMode="auto">
              <a:xfrm rot="5400000">
                <a:off x="43309892" y="1262857"/>
                <a:ext cx="3941763" cy="1416050"/>
              </a:xfrm>
              <a:prstGeom prst="homePlate">
                <a:avLst>
                  <a:gd name="adj" fmla="val 69591"/>
                </a:avLst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098" name="直角三角形 16"/>
              <p:cNvSpPr>
                <a:spLocks noChangeArrowheads="1"/>
              </p:cNvSpPr>
              <p:nvPr/>
            </p:nvSpPr>
            <p:spPr bwMode="auto">
              <a:xfrm>
                <a:off x="45988801" y="0"/>
                <a:ext cx="344488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099" name="五边形 17"/>
              <p:cNvSpPr>
                <a:spLocks noChangeArrowheads="1"/>
              </p:cNvSpPr>
              <p:nvPr/>
            </p:nvSpPr>
            <p:spPr bwMode="auto">
              <a:xfrm rot="5400000">
                <a:off x="45102180" y="1262857"/>
                <a:ext cx="3941763" cy="1416050"/>
              </a:xfrm>
              <a:prstGeom prst="homePlate">
                <a:avLst>
                  <a:gd name="adj" fmla="val 69591"/>
                </a:avLst>
              </a:prstGeom>
              <a:solidFill>
                <a:srgbClr val="6B9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100" name="直角三角形 18"/>
              <p:cNvSpPr>
                <a:spLocks noChangeArrowheads="1"/>
              </p:cNvSpPr>
              <p:nvPr/>
            </p:nvSpPr>
            <p:spPr bwMode="auto">
              <a:xfrm>
                <a:off x="47781089" y="0"/>
                <a:ext cx="344487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101" name="五边形 19"/>
              <p:cNvSpPr>
                <a:spLocks noChangeArrowheads="1"/>
              </p:cNvSpPr>
              <p:nvPr/>
            </p:nvSpPr>
            <p:spPr bwMode="auto">
              <a:xfrm rot="5400000">
                <a:off x="46895261" y="1262063"/>
                <a:ext cx="3941763" cy="1417638"/>
              </a:xfrm>
              <a:prstGeom prst="homePlate">
                <a:avLst>
                  <a:gd name="adj" fmla="val 69513"/>
                </a:avLst>
              </a:prstGeom>
              <a:solidFill>
                <a:srgbClr val="A4B6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102" name="直角三角形 20"/>
              <p:cNvSpPr>
                <a:spLocks noChangeArrowheads="1"/>
              </p:cNvSpPr>
              <p:nvPr/>
            </p:nvSpPr>
            <p:spPr bwMode="auto">
              <a:xfrm>
                <a:off x="49574964" y="0"/>
                <a:ext cx="344487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pic>
            <p:nvPicPr>
              <p:cNvPr id="3103" name="Picture 5" descr="E:\Design Area\CSO\Processing\presentation\bizpro\asd\images\01_Main-Background_Light_03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636423" y="1032174"/>
                <a:ext cx="1288704" cy="1288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04" name="Picture 6" descr="E:\Design Area\CSO\Processing\presentation\bizpro\asd\images\01_Main-Background_Light_05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21792" y="1053250"/>
                <a:ext cx="1288704" cy="1288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05" name="Picture 7" descr="E:\Design Area\CSO\Processing\presentation\bizpro\asd\images\01_Main-Background_Light_07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25247" y="1053250"/>
                <a:ext cx="1288704" cy="1288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93" name="矩形 25"/>
            <p:cNvSpPr>
              <a:spLocks noChangeArrowheads="1"/>
            </p:cNvSpPr>
            <p:nvPr/>
          </p:nvSpPr>
          <p:spPr bwMode="auto">
            <a:xfrm>
              <a:off x="256" y="231"/>
              <a:ext cx="5138" cy="1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一、内容汇报</a:t>
              </a:r>
            </a:p>
          </p:txBody>
        </p:sp>
      </p:grpSp>
      <p:sp>
        <p:nvSpPr>
          <p:cNvPr id="26" name="矩形 25"/>
          <p:cNvSpPr/>
          <p:nvPr/>
        </p:nvSpPr>
        <p:spPr>
          <a:xfrm>
            <a:off x="797584" y="2909017"/>
            <a:ext cx="10712426" cy="581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        总体目标：</a:t>
            </a:r>
            <a:r>
              <a:rPr lang="zh-CN" altLang="en-US" sz="2400" b="1" dirty="0">
                <a:latin typeface="+mn-ea"/>
                <a:ea typeface="+mn-ea"/>
              </a:rPr>
              <a:t>内容</a:t>
            </a:r>
            <a:r>
              <a:rPr lang="en-US" altLang="zh-CN" sz="2400" b="1" dirty="0">
                <a:latin typeface="+mn-ea"/>
                <a:ea typeface="+mn-ea"/>
              </a:rPr>
              <a:t>……..</a:t>
            </a:r>
            <a:endParaRPr lang="zh-CN" altLang="en-US" sz="2400" b="1" dirty="0">
              <a:latin typeface="+mn-ea"/>
              <a:ea typeface="+mn-ea"/>
            </a:endParaRPr>
          </a:p>
        </p:txBody>
      </p:sp>
      <p:sp>
        <p:nvSpPr>
          <p:cNvPr id="27" name="文本框 58"/>
          <p:cNvSpPr>
            <a:spLocks noChangeArrowheads="1"/>
          </p:cNvSpPr>
          <p:nvPr/>
        </p:nvSpPr>
        <p:spPr bwMode="auto">
          <a:xfrm>
            <a:off x="468664" y="1594389"/>
            <a:ext cx="4746802" cy="662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C00000"/>
              </a:buClr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一、项目内容</a:t>
            </a:r>
          </a:p>
        </p:txBody>
      </p:sp>
    </p:spTree>
    <p:extLst>
      <p:ext uri="{BB962C8B-B14F-4D97-AF65-F5344CB8AC3E}">
        <p14:creationId xmlns:p14="http://schemas.microsoft.com/office/powerpoint/2010/main" val="514225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39"/>
          <p:cNvSpPr>
            <a:spLocks noChangeArrowheads="1"/>
          </p:cNvSpPr>
          <p:nvPr/>
        </p:nvSpPr>
        <p:spPr bwMode="auto">
          <a:xfrm>
            <a:off x="653002" y="2368431"/>
            <a:ext cx="10628408" cy="1031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Droid Sans" pitchFamily="2" charset="0"/>
              </a:rPr>
              <a:t>        </a:t>
            </a:r>
            <a:r>
              <a:rPr lang="zh-CN" altLang="en-US" sz="2000" b="1" dirty="0">
                <a:solidFill>
                  <a:srgbClr val="C00000"/>
                </a:solidFill>
                <a:latin typeface="微软雅黑"/>
                <a:ea typeface="微软雅黑"/>
                <a:sym typeface="Droid Sans" pitchFamily="2" charset="0"/>
              </a:rPr>
              <a:t>内容。。。。。。。。。。</a:t>
            </a:r>
            <a:endParaRPr lang="en-US" altLang="zh-CN" sz="2000" b="1" dirty="0">
              <a:solidFill>
                <a:srgbClr val="C00000"/>
              </a:solidFill>
              <a:latin typeface="微软雅黑"/>
              <a:ea typeface="微软雅黑"/>
              <a:sym typeface="Droid Sans" pitchFamily="2" charset="0"/>
            </a:endParaRPr>
          </a:p>
        </p:txBody>
      </p:sp>
      <p:grpSp>
        <p:nvGrpSpPr>
          <p:cNvPr id="4110" name="Group 14"/>
          <p:cNvGrpSpPr>
            <a:grpSpLocks/>
          </p:cNvGrpSpPr>
          <p:nvPr/>
        </p:nvGrpSpPr>
        <p:grpSpPr bwMode="auto">
          <a:xfrm>
            <a:off x="0" y="424367"/>
            <a:ext cx="12192000" cy="890588"/>
            <a:chOff x="0" y="0"/>
            <a:chExt cx="19200" cy="1404"/>
          </a:xfrm>
        </p:grpSpPr>
        <p:grpSp>
          <p:nvGrpSpPr>
            <p:cNvPr id="4138" name="组合 24"/>
            <p:cNvGrpSpPr>
              <a:grpSpLocks/>
            </p:cNvGrpSpPr>
            <p:nvPr/>
          </p:nvGrpSpPr>
          <p:grpSpPr bwMode="auto">
            <a:xfrm>
              <a:off x="0" y="0"/>
              <a:ext cx="19200" cy="1404"/>
              <a:chOff x="0" y="0"/>
              <a:chExt cx="56983904" cy="4165600"/>
            </a:xfrm>
          </p:grpSpPr>
          <p:sp>
            <p:nvSpPr>
              <p:cNvPr id="7184" name="矩形 14"/>
              <p:cNvSpPr>
                <a:spLocks noChangeArrowheads="1"/>
              </p:cNvSpPr>
              <p:nvPr/>
            </p:nvSpPr>
            <p:spPr bwMode="auto">
              <a:xfrm>
                <a:off x="0" y="395289"/>
                <a:ext cx="56983904" cy="3770311"/>
              </a:xfrm>
              <a:prstGeom prst="rect">
                <a:avLst/>
              </a:prstGeom>
              <a:blipFill dpi="0" rotWithShape="1">
                <a:blip r:embed="rId2"/>
                <a:srcRect/>
                <a:stretch>
                  <a:fillRect b="-750154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170" tIns="46990" rIns="90170" bIns="46990"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4143" name="五边形 15"/>
              <p:cNvSpPr>
                <a:spLocks noChangeArrowheads="1"/>
              </p:cNvSpPr>
              <p:nvPr/>
            </p:nvSpPr>
            <p:spPr bwMode="auto">
              <a:xfrm rot="5400000">
                <a:off x="43309892" y="1262857"/>
                <a:ext cx="3941763" cy="1416050"/>
              </a:xfrm>
              <a:prstGeom prst="homePlate">
                <a:avLst>
                  <a:gd name="adj" fmla="val 69591"/>
                </a:avLst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4144" name="直角三角形 16"/>
              <p:cNvSpPr>
                <a:spLocks noChangeArrowheads="1"/>
              </p:cNvSpPr>
              <p:nvPr/>
            </p:nvSpPr>
            <p:spPr bwMode="auto">
              <a:xfrm>
                <a:off x="45988801" y="0"/>
                <a:ext cx="344488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4145" name="五边形 17"/>
              <p:cNvSpPr>
                <a:spLocks noChangeArrowheads="1"/>
              </p:cNvSpPr>
              <p:nvPr/>
            </p:nvSpPr>
            <p:spPr bwMode="auto">
              <a:xfrm rot="5400000">
                <a:off x="45102180" y="1262857"/>
                <a:ext cx="3941763" cy="1416050"/>
              </a:xfrm>
              <a:prstGeom prst="homePlate">
                <a:avLst>
                  <a:gd name="adj" fmla="val 69591"/>
                </a:avLst>
              </a:prstGeom>
              <a:solidFill>
                <a:srgbClr val="6B9B9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4146" name="直角三角形 18"/>
              <p:cNvSpPr>
                <a:spLocks noChangeArrowheads="1"/>
              </p:cNvSpPr>
              <p:nvPr/>
            </p:nvSpPr>
            <p:spPr bwMode="auto">
              <a:xfrm>
                <a:off x="47781089" y="0"/>
                <a:ext cx="344487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4147" name="五边形 19"/>
              <p:cNvSpPr>
                <a:spLocks noChangeArrowheads="1"/>
              </p:cNvSpPr>
              <p:nvPr/>
            </p:nvSpPr>
            <p:spPr bwMode="auto">
              <a:xfrm rot="5400000">
                <a:off x="46895261" y="1262063"/>
                <a:ext cx="3941763" cy="1417638"/>
              </a:xfrm>
              <a:prstGeom prst="homePlate">
                <a:avLst>
                  <a:gd name="adj" fmla="val 69513"/>
                </a:avLst>
              </a:prstGeom>
              <a:solidFill>
                <a:srgbClr val="A4B6B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4148" name="直角三角形 20"/>
              <p:cNvSpPr>
                <a:spLocks noChangeArrowheads="1"/>
              </p:cNvSpPr>
              <p:nvPr/>
            </p:nvSpPr>
            <p:spPr bwMode="auto">
              <a:xfrm>
                <a:off x="49574964" y="0"/>
                <a:ext cx="344487" cy="401638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pic>
            <p:nvPicPr>
              <p:cNvPr id="4149" name="Picture 5" descr="E:\Design Area\CSO\Processing\presentation\bizpro\asd\images\01_Main-Background_Light_03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636423" y="1032174"/>
                <a:ext cx="1288704" cy="12887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4150" name="Picture 6" descr="E:\Design Area\CSO\Processing\presentation\bizpro\asd\images\01_Main-Background_Light_05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21792" y="1053250"/>
                <a:ext cx="1288704" cy="12887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4151" name="Picture 7" descr="E:\Design Area\CSO\Processing\presentation\bizpro\asd\images\01_Main-Background_Light_07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25247" y="1053250"/>
                <a:ext cx="1288704" cy="12887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139" name="矩形 25"/>
            <p:cNvSpPr>
              <a:spLocks noChangeArrowheads="1"/>
            </p:cNvSpPr>
            <p:nvPr/>
          </p:nvSpPr>
          <p:spPr bwMode="auto">
            <a:xfrm>
              <a:off x="532" y="211"/>
              <a:ext cx="5138" cy="1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一、内容汇报</a:t>
              </a:r>
              <a:endParaRPr 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46" name="Group 22"/>
          <p:cNvGrpSpPr>
            <a:grpSpLocks/>
          </p:cNvGrpSpPr>
          <p:nvPr/>
        </p:nvGrpSpPr>
        <p:grpSpPr bwMode="auto">
          <a:xfrm>
            <a:off x="736299" y="3483626"/>
            <a:ext cx="2482850" cy="2963309"/>
            <a:chOff x="0" y="298"/>
            <a:chExt cx="3910" cy="5435"/>
          </a:xfrm>
        </p:grpSpPr>
        <p:sp>
          <p:nvSpPr>
            <p:cNvPr id="47" name="Oval 5"/>
            <p:cNvSpPr>
              <a:spLocks noChangeArrowheads="1"/>
            </p:cNvSpPr>
            <p:nvPr/>
          </p:nvSpPr>
          <p:spPr bwMode="auto">
            <a:xfrm>
              <a:off x="0" y="4393"/>
              <a:ext cx="3910" cy="1340"/>
            </a:xfrm>
            <a:prstGeom prst="ellipse">
              <a:avLst/>
            </a:prstGeom>
            <a:solidFill>
              <a:srgbClr val="2E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8" name="Oval 6"/>
            <p:cNvSpPr>
              <a:spLocks noChangeArrowheads="1"/>
            </p:cNvSpPr>
            <p:nvPr/>
          </p:nvSpPr>
          <p:spPr bwMode="auto">
            <a:xfrm>
              <a:off x="0" y="3373"/>
              <a:ext cx="3910" cy="1340"/>
            </a:xfrm>
            <a:prstGeom prst="ellipse">
              <a:avLst/>
            </a:prstGeom>
            <a:solidFill>
              <a:srgbClr val="A4B6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9" name="Oval 7"/>
            <p:cNvSpPr>
              <a:spLocks noChangeArrowheads="1"/>
            </p:cNvSpPr>
            <p:nvPr/>
          </p:nvSpPr>
          <p:spPr bwMode="auto">
            <a:xfrm>
              <a:off x="0" y="2348"/>
              <a:ext cx="3910" cy="1340"/>
            </a:xfrm>
            <a:prstGeom prst="ellipse">
              <a:avLst/>
            </a:prstGeom>
            <a:solidFill>
              <a:srgbClr val="6B9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0" name="Oval 8"/>
            <p:cNvSpPr>
              <a:spLocks noChangeArrowheads="1"/>
            </p:cNvSpPr>
            <p:nvPr/>
          </p:nvSpPr>
          <p:spPr bwMode="auto">
            <a:xfrm>
              <a:off x="0" y="1323"/>
              <a:ext cx="3910" cy="13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1" name="Oval 9"/>
            <p:cNvSpPr>
              <a:spLocks noChangeArrowheads="1"/>
            </p:cNvSpPr>
            <p:nvPr/>
          </p:nvSpPr>
          <p:spPr bwMode="auto">
            <a:xfrm>
              <a:off x="0" y="298"/>
              <a:ext cx="3910" cy="13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578262" y="3483626"/>
            <a:ext cx="6725246" cy="2951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  <a:sym typeface="Droid Sans" pitchFamily="2" charset="0"/>
              </a:rPr>
              <a:t>内容</a:t>
            </a:r>
            <a:endParaRPr lang="en-US" altLang="zh-CN" dirty="0">
              <a:latin typeface="微软雅黑" pitchFamily="34" charset="-122"/>
              <a:ea typeface="微软雅黑" pitchFamily="34" charset="-122"/>
              <a:sym typeface="Droid Sans" pitchFamily="2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  <a:sym typeface="Droid Sans" pitchFamily="2" charset="0"/>
              </a:rPr>
              <a:t>内容</a:t>
            </a:r>
            <a:endParaRPr lang="en-US" altLang="zh-CN" dirty="0">
              <a:latin typeface="微软雅黑" pitchFamily="34" charset="-122"/>
              <a:ea typeface="微软雅黑" pitchFamily="34" charset="-122"/>
              <a:sym typeface="Droid Sans" pitchFamily="2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  <a:sym typeface="Droid Sans" pitchFamily="2" charset="0"/>
              </a:rPr>
              <a:t>内容</a:t>
            </a:r>
            <a:endParaRPr lang="en-US" altLang="zh-CN" dirty="0">
              <a:latin typeface="微软雅黑" pitchFamily="34" charset="-122"/>
              <a:ea typeface="微软雅黑" pitchFamily="34" charset="-122"/>
              <a:sym typeface="Droid Sans" pitchFamily="2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  <a:sym typeface="Droid Sans" pitchFamily="2" charset="0"/>
              </a:rPr>
              <a:t>内容</a:t>
            </a:r>
            <a:endParaRPr lang="en-US" altLang="zh-CN" dirty="0">
              <a:latin typeface="微软雅黑" pitchFamily="34" charset="-122"/>
              <a:ea typeface="微软雅黑" pitchFamily="34" charset="-122"/>
              <a:sym typeface="Droid Sans" pitchFamily="2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  <a:sym typeface="Droid Sans" pitchFamily="2" charset="0"/>
              </a:rPr>
              <a:t>内容</a:t>
            </a:r>
            <a:endParaRPr lang="en-US" altLang="zh-CN" dirty="0">
              <a:latin typeface="微软雅黑" pitchFamily="34" charset="-122"/>
              <a:ea typeface="微软雅黑" pitchFamily="34" charset="-122"/>
              <a:sym typeface="Droid Sans" pitchFamily="2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  <a:sym typeface="Droid Sans" pitchFamily="2" charset="0"/>
              </a:rPr>
              <a:t>内容</a:t>
            </a:r>
            <a:endParaRPr lang="en-US" altLang="zh-CN" dirty="0">
              <a:latin typeface="微软雅黑" pitchFamily="34" charset="-122"/>
              <a:ea typeface="微软雅黑" pitchFamily="34" charset="-122"/>
              <a:sym typeface="Droid Sans" pitchFamily="2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  <a:sym typeface="Droid Sans" pitchFamily="2" charset="0"/>
              </a:rPr>
              <a:t>内容</a:t>
            </a:r>
            <a:endParaRPr lang="en-US" altLang="zh-CN" dirty="0">
              <a:latin typeface="微软雅黑" pitchFamily="34" charset="-122"/>
              <a:ea typeface="微软雅黑" pitchFamily="34" charset="-122"/>
              <a:sym typeface="Droid Sans" pitchFamily="2" charset="0"/>
            </a:endParaRPr>
          </a:p>
        </p:txBody>
      </p:sp>
      <p:sp>
        <p:nvSpPr>
          <p:cNvPr id="53" name="文本框 58"/>
          <p:cNvSpPr>
            <a:spLocks noChangeArrowheads="1"/>
          </p:cNvSpPr>
          <p:nvPr/>
        </p:nvSpPr>
        <p:spPr bwMode="auto">
          <a:xfrm>
            <a:off x="468664" y="1594389"/>
            <a:ext cx="4746802" cy="662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C00000"/>
              </a:buClr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二、项目内容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7"/>
          <p:cNvSpPr>
            <a:spLocks noChangeArrowheads="1"/>
          </p:cNvSpPr>
          <p:nvPr/>
        </p:nvSpPr>
        <p:spPr bwMode="auto">
          <a:xfrm>
            <a:off x="0" y="1727518"/>
            <a:ext cx="12192000" cy="3770312"/>
          </a:xfrm>
          <a:prstGeom prst="rect">
            <a:avLst/>
          </a:prstGeom>
          <a:blipFill dpi="0" rotWithShape="1">
            <a:blip r:embed="rId2"/>
            <a:srcRect/>
            <a:stretch>
              <a:fillRect b="-8189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 anchor="ctr"/>
          <a:lstStyle/>
          <a:p>
            <a:pPr algn="ctr">
              <a:defRPr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61" name="文本框 22"/>
          <p:cNvSpPr>
            <a:spLocks noChangeArrowheads="1"/>
          </p:cNvSpPr>
          <p:nvPr/>
        </p:nvSpPr>
        <p:spPr bwMode="auto">
          <a:xfrm>
            <a:off x="1426843" y="2543466"/>
            <a:ext cx="6613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感谢聆听</a:t>
            </a:r>
          </a:p>
        </p:txBody>
      </p:sp>
      <p:sp>
        <p:nvSpPr>
          <p:cNvPr id="19463" name="直接连接符 25"/>
          <p:cNvSpPr>
            <a:spLocks noChangeShapeType="1"/>
          </p:cNvSpPr>
          <p:nvPr/>
        </p:nvSpPr>
        <p:spPr bwMode="auto">
          <a:xfrm>
            <a:off x="528638" y="3926205"/>
            <a:ext cx="5902325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464" name="Group 6"/>
          <p:cNvGrpSpPr>
            <a:grpSpLocks/>
          </p:cNvGrpSpPr>
          <p:nvPr/>
        </p:nvGrpSpPr>
        <p:grpSpPr bwMode="auto">
          <a:xfrm>
            <a:off x="7065963" y="1381443"/>
            <a:ext cx="4892675" cy="3451225"/>
            <a:chOff x="0" y="0"/>
            <a:chExt cx="8420" cy="6208"/>
          </a:xfrm>
        </p:grpSpPr>
        <p:sp>
          <p:nvSpPr>
            <p:cNvPr id="19465" name="五边形 9"/>
            <p:cNvSpPr>
              <a:spLocks noChangeArrowheads="1"/>
            </p:cNvSpPr>
            <p:nvPr/>
          </p:nvSpPr>
          <p:spPr bwMode="auto">
            <a:xfrm rot="5400000">
              <a:off x="-1989" y="1989"/>
              <a:ext cx="6208" cy="2230"/>
            </a:xfrm>
            <a:prstGeom prst="homePlate">
              <a:avLst>
                <a:gd name="adj" fmla="val 69596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9466" name="五边形 12"/>
            <p:cNvSpPr>
              <a:spLocks noChangeArrowheads="1"/>
            </p:cNvSpPr>
            <p:nvPr/>
          </p:nvSpPr>
          <p:spPr bwMode="auto">
            <a:xfrm rot="5400000">
              <a:off x="834" y="1989"/>
              <a:ext cx="6208" cy="2230"/>
            </a:xfrm>
            <a:prstGeom prst="homePlate">
              <a:avLst>
                <a:gd name="adj" fmla="val 69596"/>
              </a:avLst>
            </a:prstGeom>
            <a:solidFill>
              <a:srgbClr val="6B9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9467" name="五边形 15"/>
            <p:cNvSpPr>
              <a:spLocks noChangeArrowheads="1"/>
            </p:cNvSpPr>
            <p:nvPr/>
          </p:nvSpPr>
          <p:spPr bwMode="auto">
            <a:xfrm rot="5400000">
              <a:off x="3656" y="1986"/>
              <a:ext cx="6208" cy="2233"/>
            </a:xfrm>
            <a:prstGeom prst="homePlate">
              <a:avLst>
                <a:gd name="adj" fmla="val 69503"/>
              </a:avLst>
            </a:prstGeom>
            <a:solidFill>
              <a:srgbClr val="A4B6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grpSp>
          <p:nvGrpSpPr>
            <p:cNvPr id="19468" name="Group 10"/>
            <p:cNvGrpSpPr>
              <a:grpSpLocks/>
            </p:cNvGrpSpPr>
            <p:nvPr/>
          </p:nvGrpSpPr>
          <p:grpSpPr bwMode="auto">
            <a:xfrm>
              <a:off x="100" y="0"/>
              <a:ext cx="8320" cy="3687"/>
              <a:chOff x="0" y="0"/>
              <a:chExt cx="8320" cy="3687"/>
            </a:xfrm>
          </p:grpSpPr>
          <p:sp>
            <p:nvSpPr>
              <p:cNvPr id="19469" name="直角三角形 10"/>
              <p:cNvSpPr>
                <a:spLocks noChangeArrowheads="1"/>
              </p:cNvSpPr>
              <p:nvPr/>
            </p:nvSpPr>
            <p:spPr bwMode="auto">
              <a:xfrm>
                <a:off x="2130" y="0"/>
                <a:ext cx="543" cy="633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19470" name="直角三角形 13"/>
              <p:cNvSpPr>
                <a:spLocks noChangeArrowheads="1"/>
              </p:cNvSpPr>
              <p:nvPr/>
            </p:nvSpPr>
            <p:spPr bwMode="auto">
              <a:xfrm>
                <a:off x="4953" y="0"/>
                <a:ext cx="542" cy="633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19471" name="直角三角形 16"/>
              <p:cNvSpPr>
                <a:spLocks noChangeArrowheads="1"/>
              </p:cNvSpPr>
              <p:nvPr/>
            </p:nvSpPr>
            <p:spPr bwMode="auto">
              <a:xfrm>
                <a:off x="7778" y="0"/>
                <a:ext cx="542" cy="633"/>
              </a:xfrm>
              <a:prstGeom prst="rtTriangle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pic>
            <p:nvPicPr>
              <p:cNvPr id="19472" name="Picture 5" descr="E:\Design Area\CSO\Processing\presentation\bizpro\asd\images\01_Main-Background_Light_03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625"/>
                <a:ext cx="2029" cy="20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473" name="Picture 6" descr="E:\Design Area\CSO\Processing\presentation\bizpro\asd\images\01_Main-Background_Light_05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47" y="1659"/>
                <a:ext cx="2029" cy="20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474" name="Picture 7" descr="E:\Design Area\CSO\Processing\presentation\bizpro\asd\images\01_Main-Background_Light_07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17" y="1659"/>
                <a:ext cx="2029" cy="20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42" y="240558"/>
            <a:ext cx="4686080" cy="95007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E0645A"/>
      </a:accent1>
      <a:accent2>
        <a:srgbClr val="F4C96A"/>
      </a:accent2>
      <a:accent3>
        <a:srgbClr val="FFFFFF"/>
      </a:accent3>
      <a:accent4>
        <a:srgbClr val="000000"/>
      </a:accent4>
      <a:accent5>
        <a:srgbClr val="EDB8B5"/>
      </a:accent5>
      <a:accent6>
        <a:srgbClr val="DDB65F"/>
      </a:accent6>
      <a:hlink>
        <a:srgbClr val="5F5F5F"/>
      </a:hlink>
      <a:folHlink>
        <a:srgbClr val="919191"/>
      </a:folHlink>
    </a:clrScheme>
    <a:fontScheme name="Office 主题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144</Words>
  <Application>Microsoft Macintosh PowerPoint</Application>
  <PresentationFormat>宽屏</PresentationFormat>
  <Paragraphs>48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华文仿宋</vt:lpstr>
      <vt:lpstr>微软雅黑</vt:lpstr>
      <vt:lpstr>Arial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my</dc:creator>
  <cp:lastModifiedBy>Microsoft Office User</cp:lastModifiedBy>
  <cp:revision>30</cp:revision>
  <dcterms:modified xsi:type="dcterms:W3CDTF">2020-02-25T03:41:39Z</dcterms:modified>
</cp:coreProperties>
</file>